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3.xml" ContentType="application/vnd.openxmlformats-officedocument.presentationml.tags+xml"/>
  <Override PartName="/ppt/notesSlides/notesSlide14.xml" ContentType="application/vnd.openxmlformats-officedocument.presentationml.notesSlide+xml"/>
  <Override PartName="/ppt/tags/tag4.xml" ContentType="application/vnd.openxmlformats-officedocument.presentationml.tags+xml"/>
  <Override PartName="/ppt/notesSlides/notesSlide15.xml" ContentType="application/vnd.openxmlformats-officedocument.presentationml.notesSlide+xml"/>
  <Override PartName="/ppt/tags/tag5.xml" ContentType="application/vnd.openxmlformats-officedocument.presentationml.tags+xml"/>
  <Override PartName="/ppt/notesSlides/notesSlide16.xml" ContentType="application/vnd.openxmlformats-officedocument.presentationml.notesSlide+xml"/>
  <Override PartName="/ppt/tags/tag6.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notesSlides/notesSlide19.xml" ContentType="application/vnd.openxmlformats-officedocument.presentationml.notesSlide+xml"/>
  <Override PartName="/ppt/tags/tag8.xml" ContentType="application/vnd.openxmlformats-officedocument.presentationml.tags+xml"/>
  <Override PartName="/ppt/notesSlides/notesSlide20.xml" ContentType="application/vnd.openxmlformats-officedocument.presentationml.notesSlide+xml"/>
  <Override PartName="/ppt/tags/tag9.xml" ContentType="application/vnd.openxmlformats-officedocument.presentationml.tags+xml"/>
  <Override PartName="/ppt/notesSlides/notesSlide21.xml" ContentType="application/vnd.openxmlformats-officedocument.presentationml.notesSlide+xml"/>
  <Override PartName="/ppt/tags/tag10.xml" ContentType="application/vnd.openxmlformats-officedocument.presentationml.tags+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9" r:id="rId2"/>
    <p:sldId id="260" r:id="rId3"/>
    <p:sldId id="262" r:id="rId4"/>
    <p:sldId id="266" r:id="rId5"/>
    <p:sldId id="267" r:id="rId6"/>
    <p:sldId id="268" r:id="rId7"/>
    <p:sldId id="283" r:id="rId8"/>
    <p:sldId id="263" r:id="rId9"/>
    <p:sldId id="284" r:id="rId10"/>
    <p:sldId id="270" r:id="rId11"/>
    <p:sldId id="287" r:id="rId12"/>
    <p:sldId id="289" r:id="rId13"/>
    <p:sldId id="264" r:id="rId14"/>
    <p:sldId id="291" r:id="rId15"/>
    <p:sldId id="292" r:id="rId16"/>
    <p:sldId id="293" r:id="rId17"/>
    <p:sldId id="294" r:id="rId18"/>
    <p:sldId id="265" r:id="rId19"/>
    <p:sldId id="296" r:id="rId20"/>
    <p:sldId id="297" r:id="rId21"/>
    <p:sldId id="298" r:id="rId22"/>
    <p:sldId id="295" r:id="rId23"/>
    <p:sldId id="26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7" d="100"/>
          <a:sy n="77" d="100"/>
        </p:scale>
        <p:origin x="138" y="7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93F25A-B3C3-4872-8DF4-A9C05B8A73BE}" type="datetimeFigureOut">
              <a:rPr lang="zh-CN" altLang="en-US" smtClean="0"/>
              <a:t>2018/10/25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FBEAEA-C2A4-4B20-B21A-70E46EADB7A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23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7A750C2-EBEC-428A-BE4C-A9596E952954}"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7.jpe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8.xml"/><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9.xml"/><Relationship Id="rId5" Type="http://schemas.openxmlformats.org/officeDocument/2006/relationships/image" Target="../media/image20.jpeg"/><Relationship Id="rId4" Type="http://schemas.openxmlformats.org/officeDocument/2006/relationships/image" Target="../media/image19.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10.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文本框 1"/>
          <p:cNvSpPr txBox="1"/>
          <p:nvPr/>
        </p:nvSpPr>
        <p:spPr>
          <a:xfrm>
            <a:off x="1333500" y="1600200"/>
            <a:ext cx="4286250" cy="1200329"/>
          </a:xfrm>
          <a:prstGeom prst="rect">
            <a:avLst/>
          </a:prstGeom>
          <a:noFill/>
        </p:spPr>
        <p:txBody>
          <a:bodyPr wrap="square" rtlCol="0">
            <a:spAutoFit/>
          </a:bodyPr>
          <a:lstStyle/>
          <a:p>
            <a:pPr algn="dist"/>
            <a:r>
              <a:rPr lang="en-US" altLang="zh-CN" sz="7200" b="1" dirty="0">
                <a:gradFill>
                  <a:gsLst>
                    <a:gs pos="0">
                      <a:srgbClr val="93D4F0"/>
                    </a:gs>
                    <a:gs pos="100000">
                      <a:srgbClr val="F694BD"/>
                    </a:gs>
                  </a:gsLst>
                  <a:lin ang="5400000" scaled="1"/>
                </a:gradFill>
                <a:effectLst>
                  <a:reflection blurRad="6350" stA="55000" endA="300" endPos="45500" dir="5400000" sy="-100000" algn="bl" rotWithShape="0"/>
                </a:effectLst>
              </a:rPr>
              <a:t>BUSINESS</a:t>
            </a:r>
            <a:endParaRPr lang="zh-CN" altLang="en-US" sz="7200" b="1" dirty="0">
              <a:gradFill>
                <a:gsLst>
                  <a:gs pos="0">
                    <a:srgbClr val="93D4F0"/>
                  </a:gs>
                  <a:gs pos="100000">
                    <a:srgbClr val="F694BD"/>
                  </a:gs>
                </a:gsLst>
                <a:lin ang="5400000" scaled="1"/>
              </a:gradFill>
              <a:effectLst>
                <a:reflection blurRad="6350" stA="55000" endA="300" endPos="45500" dir="5400000" sy="-100000" algn="bl" rotWithShape="0"/>
              </a:effectLst>
            </a:endParaRPr>
          </a:p>
        </p:txBody>
      </p:sp>
      <p:sp>
        <p:nvSpPr>
          <p:cNvPr id="5" name="文本框 4"/>
          <p:cNvSpPr txBox="1"/>
          <p:nvPr/>
        </p:nvSpPr>
        <p:spPr>
          <a:xfrm>
            <a:off x="1333500" y="2875002"/>
            <a:ext cx="2533650" cy="1200329"/>
          </a:xfrm>
          <a:prstGeom prst="rect">
            <a:avLst/>
          </a:prstGeom>
          <a:noFill/>
        </p:spPr>
        <p:txBody>
          <a:bodyPr wrap="square" rtlCol="0">
            <a:spAutoFit/>
          </a:bodyPr>
          <a:lstStyle/>
          <a:p>
            <a:pPr algn="dist"/>
            <a:r>
              <a:rPr lang="en-US" altLang="zh-CN" sz="7200" b="1" dirty="0">
                <a:gradFill>
                  <a:gsLst>
                    <a:gs pos="0">
                      <a:srgbClr val="FBC98E"/>
                    </a:gs>
                    <a:gs pos="100000">
                      <a:srgbClr val="7ED3CE"/>
                    </a:gs>
                  </a:gsLst>
                  <a:lin ang="5400000" scaled="1"/>
                </a:gradFill>
                <a:effectLst>
                  <a:reflection blurRad="6350" stA="55000" endA="300" endPos="45500" dir="5400000" sy="-100000" algn="bl" rotWithShape="0"/>
                </a:effectLst>
              </a:rPr>
              <a:t>PLAN</a:t>
            </a:r>
            <a:endParaRPr lang="zh-CN" altLang="en-US" sz="7200" b="1" dirty="0">
              <a:gradFill>
                <a:gsLst>
                  <a:gs pos="0">
                    <a:srgbClr val="FBC98E"/>
                  </a:gs>
                  <a:gs pos="100000">
                    <a:srgbClr val="7ED3CE"/>
                  </a:gs>
                </a:gsLst>
                <a:lin ang="5400000" scaled="1"/>
              </a:gradFill>
              <a:effectLst>
                <a:reflection blurRad="6350" stA="55000" endA="300" endPos="45500" dir="5400000" sy="-100000" algn="bl" rotWithShape="0"/>
              </a:effectLst>
            </a:endParaRPr>
          </a:p>
        </p:txBody>
      </p:sp>
      <p:sp>
        <p:nvSpPr>
          <p:cNvPr id="3" name="矩形: 圆角 2"/>
          <p:cNvSpPr/>
          <p:nvPr/>
        </p:nvSpPr>
        <p:spPr>
          <a:xfrm>
            <a:off x="1523999" y="4476750"/>
            <a:ext cx="2533651" cy="647700"/>
          </a:xfrm>
          <a:prstGeom prst="roundRect">
            <a:avLst>
              <a:gd name="adj" fmla="val 50000"/>
            </a:avLst>
          </a:prstGeom>
          <a:gradFill>
            <a:gsLst>
              <a:gs pos="0">
                <a:srgbClr val="E95168"/>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752599" y="4538990"/>
            <a:ext cx="2076449" cy="523220"/>
          </a:xfrm>
          <a:prstGeom prst="rect">
            <a:avLst/>
          </a:prstGeom>
          <a:noFill/>
        </p:spPr>
        <p:txBody>
          <a:bodyPr wrap="square" rtlCol="0">
            <a:spAutoFit/>
          </a:bodyPr>
          <a:lstStyle/>
          <a:p>
            <a:pPr algn="dist"/>
            <a:r>
              <a:rPr lang="en-US" altLang="zh-CN" sz="2800" b="1" dirty="0">
                <a:solidFill>
                  <a:schemeClr val="bg1"/>
                </a:solidFill>
              </a:rPr>
              <a:t>REPORTER</a:t>
            </a:r>
            <a:endParaRPr lang="zh-CN" altLang="en-US" sz="2800" b="1" dirty="0">
              <a:solidFill>
                <a:schemeClr val="bg1"/>
              </a:solidFill>
            </a:endParaRPr>
          </a:p>
        </p:txBody>
      </p:sp>
      <p:sp>
        <p:nvSpPr>
          <p:cNvPr id="7" name="等腰三角形 6"/>
          <p:cNvSpPr/>
          <p:nvPr/>
        </p:nvSpPr>
        <p:spPr>
          <a:xfrm rot="5400000">
            <a:off x="533400" y="438150"/>
            <a:ext cx="419862" cy="361950"/>
          </a:xfrm>
          <a:prstGeom prst="triangle">
            <a:avLst/>
          </a:prstGeom>
          <a:solidFill>
            <a:srgbClr val="7ED3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343023"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BUSINESS</a:t>
            </a:r>
            <a:endParaRPr lang="zh-CN" altLang="en-US" sz="2400" b="1" dirty="0">
              <a:solidFill>
                <a:schemeClr val="tx1">
                  <a:lumMod val="65000"/>
                  <a:lumOff val="35000"/>
                </a:schemeClr>
              </a:solidFill>
            </a:endParaRPr>
          </a:p>
        </p:txBody>
      </p:sp>
      <p:sp>
        <p:nvSpPr>
          <p:cNvPr id="9" name="文本框 8"/>
          <p:cNvSpPr txBox="1"/>
          <p:nvPr/>
        </p:nvSpPr>
        <p:spPr>
          <a:xfrm>
            <a:off x="3248025"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TIME</a:t>
            </a:r>
            <a:endParaRPr lang="zh-CN" altLang="en-US" sz="2400" b="1" dirty="0">
              <a:solidFill>
                <a:schemeClr val="tx1">
                  <a:lumMod val="65000"/>
                  <a:lumOff val="35000"/>
                </a:schemeClr>
              </a:solidFill>
            </a:endParaRPr>
          </a:p>
        </p:txBody>
      </p:sp>
      <p:sp>
        <p:nvSpPr>
          <p:cNvPr id="10" name="文本框 9"/>
          <p:cNvSpPr txBox="1"/>
          <p:nvPr/>
        </p:nvSpPr>
        <p:spPr>
          <a:xfrm>
            <a:off x="4714875"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PEOPLE</a:t>
            </a:r>
            <a:endParaRPr lang="zh-CN" altLang="en-US" sz="2400" b="1" dirty="0">
              <a:solidFill>
                <a:schemeClr val="tx1">
                  <a:lumMod val="65000"/>
                  <a:lumOff val="35000"/>
                </a:schemeClr>
              </a:solidFill>
            </a:endParaRPr>
          </a:p>
        </p:txBody>
      </p:sp>
      <p:sp>
        <p:nvSpPr>
          <p:cNvPr id="11" name="文本框 10"/>
          <p:cNvSpPr txBox="1"/>
          <p:nvPr/>
        </p:nvSpPr>
        <p:spPr>
          <a:xfrm>
            <a:off x="6262687"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WHERE</a:t>
            </a:r>
            <a:endParaRPr lang="zh-CN" altLang="en-US" sz="2400" b="1" dirty="0">
              <a:solidFill>
                <a:schemeClr val="tx1">
                  <a:lumMod val="65000"/>
                  <a:lumOff val="35000"/>
                </a:schemeClr>
              </a:solidFill>
            </a:endParaRPr>
          </a:p>
        </p:txBody>
      </p:sp>
      <p:sp>
        <p:nvSpPr>
          <p:cNvPr id="13" name="椭圆 12"/>
          <p:cNvSpPr/>
          <p:nvPr/>
        </p:nvSpPr>
        <p:spPr>
          <a:xfrm>
            <a:off x="-2449533" y="-706375"/>
            <a:ext cx="2223683" cy="2223683"/>
          </a:xfrm>
          <a:prstGeom prst="ellipse">
            <a:avLst/>
          </a:prstGeom>
          <a:noFill/>
          <a:ln w="190500">
            <a:gradFill>
              <a:gsLst>
                <a:gs pos="54000">
                  <a:srgbClr val="FEEDB7"/>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The Offspring - You're Gonna Go Far, Ki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438775" y="-706375"/>
            <a:ext cx="642986" cy="64298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0-#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0-#ppt_w/2"/>
                                          </p:val>
                                        </p:tav>
                                        <p:tav tm="100000">
                                          <p:val>
                                            <p:strVal val="#ppt_x"/>
                                          </p:val>
                                        </p:tav>
                                      </p:tavLst>
                                    </p:anim>
                                    <p:anim calcmode="lin" valueType="num">
                                      <p:cBhvr additive="base">
                                        <p:cTn id="26" dur="500" fill="hold"/>
                                        <p:tgtEl>
                                          <p:spTgt spid="9"/>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0-#ppt_w/2"/>
                                          </p:val>
                                        </p:tav>
                                        <p:tav tm="100000">
                                          <p:val>
                                            <p:strVal val="#ppt_x"/>
                                          </p:val>
                                        </p:tav>
                                      </p:tavLst>
                                    </p:anim>
                                    <p:anim calcmode="lin" valueType="num">
                                      <p:cBhvr additive="base">
                                        <p:cTn id="30" dur="500" fill="hold"/>
                                        <p:tgtEl>
                                          <p:spTgt spid="10"/>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0-#ppt_w/2"/>
                                          </p:val>
                                        </p:tav>
                                        <p:tav tm="100000">
                                          <p:val>
                                            <p:strVal val="#ppt_x"/>
                                          </p:val>
                                        </p:tav>
                                      </p:tavLst>
                                    </p:anim>
                                    <p:anim calcmode="lin" valueType="num">
                                      <p:cBhvr additive="base">
                                        <p:cTn id="34"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ipe(left)">
                                      <p:cBhvr>
                                        <p:cTn id="39" dur="500"/>
                                        <p:tgtEl>
                                          <p:spTgt spid="2"/>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wipe(left)">
                                      <p:cBhvr>
                                        <p:cTn id="44" dur="500"/>
                                        <p:tgtEl>
                                          <p:spTgt spid="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fade">
                                      <p:cBhvr>
                                        <p:cTn id="49" dur="500"/>
                                        <p:tgtEl>
                                          <p:spTgt spid="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3" repeatCount="indefinite" fill="remove" display="0">
                  <p:stCondLst>
                    <p:cond delay="indefinite"/>
                  </p:stCondLst>
                  <p:endCondLst>
                    <p:cond evt="onStopAudio" delay="0">
                      <p:tgtEl>
                        <p:sldTgt/>
                      </p:tgtEl>
                    </p:cond>
                  </p:endCondLst>
                </p:cTn>
                <p:tgtEl>
                  <p:spTgt spid="12"/>
                </p:tgtEl>
              </p:cMediaNode>
            </p:audio>
          </p:childTnLst>
        </p:cTn>
      </p:par>
    </p:tnLst>
    <p:bldLst>
      <p:bldP spid="2" grpId="0"/>
      <p:bldP spid="5" grpId="0"/>
      <p:bldP spid="3" grpId="0" animBg="1"/>
      <p:bldP spid="6" grpId="0"/>
      <p:bldP spid="7" grpId="0" animBg="1"/>
      <p:bldP spid="8" grpId="0"/>
      <p:bldP spid="9"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l="30576" r="27514"/>
          <a:stretch>
            <a:fillRect/>
          </a:stretch>
        </p:blipFill>
        <p:spPr>
          <a:xfrm>
            <a:off x="0" y="0"/>
            <a:ext cx="4306530" cy="6858000"/>
          </a:xfrm>
          <a:prstGeom prst="rect">
            <a:avLst/>
          </a:prstGeom>
        </p:spPr>
      </p:pic>
      <p:sp>
        <p:nvSpPr>
          <p:cNvPr id="6" name="矩形 5"/>
          <p:cNvSpPr/>
          <p:nvPr/>
        </p:nvSpPr>
        <p:spPr>
          <a:xfrm>
            <a:off x="4306530" y="0"/>
            <a:ext cx="4011560" cy="6858000"/>
          </a:xfrm>
          <a:prstGeom prst="rect">
            <a:avLst/>
          </a:prstGeom>
          <a:gradFill>
            <a:gsLst>
              <a:gs pos="0">
                <a:srgbClr val="F0714E"/>
              </a:gs>
              <a:gs pos="100000">
                <a:srgbClr val="7ED3C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图片包含 水, 户外, 天空, 运动&#10;&#10;已生成极高可信度的说明"/>
          <p:cNvPicPr>
            <a:picLocks noChangeAspect="1"/>
          </p:cNvPicPr>
          <p:nvPr/>
        </p:nvPicPr>
        <p:blipFill rotWithShape="1">
          <a:blip r:embed="rId4" cstate="print">
            <a:extLst>
              <a:ext uri="{28A0092B-C50C-407E-A947-70E740481C1C}">
                <a14:useLocalDpi xmlns:a14="http://schemas.microsoft.com/office/drawing/2010/main" val="0"/>
              </a:ext>
            </a:extLst>
          </a:blip>
          <a:srcRect r="62299"/>
          <a:stretch>
            <a:fillRect/>
          </a:stretch>
        </p:blipFill>
        <p:spPr>
          <a:xfrm>
            <a:off x="8318089" y="0"/>
            <a:ext cx="3873911" cy="6858000"/>
          </a:xfrm>
          <a:prstGeom prst="rect">
            <a:avLst/>
          </a:prstGeom>
        </p:spPr>
      </p:pic>
      <p:sp>
        <p:nvSpPr>
          <p:cNvPr id="8" name="文本框 7"/>
          <p:cNvSpPr txBox="1"/>
          <p:nvPr/>
        </p:nvSpPr>
        <p:spPr>
          <a:xfrm>
            <a:off x="5271939" y="3350032"/>
            <a:ext cx="2080741" cy="584775"/>
          </a:xfrm>
          <a:prstGeom prst="rect">
            <a:avLst/>
          </a:prstGeom>
          <a:noFill/>
        </p:spPr>
        <p:txBody>
          <a:bodyPr wrap="square" rtlCol="0">
            <a:spAutoFit/>
          </a:bodyPr>
          <a:lstStyle/>
          <a:p>
            <a:r>
              <a:rPr lang="zh-CN" altLang="en-US" sz="3200" b="1" dirty="0">
                <a:solidFill>
                  <a:schemeClr val="bg1"/>
                </a:solidFill>
              </a:rPr>
              <a:t>添加标题</a:t>
            </a:r>
          </a:p>
        </p:txBody>
      </p:sp>
      <p:sp>
        <p:nvSpPr>
          <p:cNvPr id="9" name="文本框 8"/>
          <p:cNvSpPr txBox="1"/>
          <p:nvPr/>
        </p:nvSpPr>
        <p:spPr>
          <a:xfrm>
            <a:off x="4831645" y="4100535"/>
            <a:ext cx="2961328" cy="1295868"/>
          </a:xfrm>
          <a:prstGeom prst="rect">
            <a:avLst/>
          </a:prstGeom>
          <a:noFill/>
        </p:spPr>
        <p:txBody>
          <a:bodyPr wrap="square" rtlCol="0">
            <a:spAutoFit/>
          </a:bodyPr>
          <a:lstStyle/>
          <a:p>
            <a:pPr algn="ctr">
              <a:lnSpc>
                <a:spcPct val="150000"/>
              </a:lnSpc>
            </a:pPr>
            <a:r>
              <a:rPr lang="en-US" altLang="zh-CN" dirty="0">
                <a:solidFill>
                  <a:schemeClr val="bg1"/>
                </a:solidFill>
              </a:rPr>
              <a:t>Click here to add words Click here to add words Click here to add words Click</a:t>
            </a:r>
            <a:endParaRPr lang="zh-CN" altLang="en-US" dirty="0">
              <a:solidFill>
                <a:schemeClr val="bg1"/>
              </a:solidFill>
            </a:endParaRPr>
          </a:p>
        </p:txBody>
      </p:sp>
      <p:pic>
        <p:nvPicPr>
          <p:cNvPr id="11" name="图形 10" descr="男人"/>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50955" y="1407577"/>
            <a:ext cx="1722708" cy="1722708"/>
          </a:xfrm>
          <a:prstGeom prst="rect">
            <a:avLst/>
          </a:prstGeom>
        </p:spPr>
      </p:pic>
      <p:sp>
        <p:nvSpPr>
          <p:cNvPr id="12" name="椭圆 11"/>
          <p:cNvSpPr/>
          <p:nvPr/>
        </p:nvSpPr>
        <p:spPr>
          <a:xfrm>
            <a:off x="5212943" y="5926806"/>
            <a:ext cx="323850" cy="323850"/>
          </a:xfrm>
          <a:prstGeom prst="ellipse">
            <a:avLst/>
          </a:prstGeom>
          <a:solidFill>
            <a:srgbClr val="45AA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3" name="椭圆 12"/>
          <p:cNvSpPr/>
          <p:nvPr/>
        </p:nvSpPr>
        <p:spPr>
          <a:xfrm>
            <a:off x="5719575" y="5926806"/>
            <a:ext cx="323850" cy="323850"/>
          </a:xfrm>
          <a:prstGeom prst="ellipse">
            <a:avLst/>
          </a:prstGeom>
          <a:solidFill>
            <a:srgbClr val="45AA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4" name="椭圆 13"/>
          <p:cNvSpPr/>
          <p:nvPr/>
        </p:nvSpPr>
        <p:spPr>
          <a:xfrm>
            <a:off x="6333460" y="5926806"/>
            <a:ext cx="323850" cy="323850"/>
          </a:xfrm>
          <a:prstGeom prst="ellipse">
            <a:avLst/>
          </a:prstGeom>
          <a:solidFill>
            <a:srgbClr val="45AA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5" name="椭圆 14"/>
          <p:cNvSpPr/>
          <p:nvPr/>
        </p:nvSpPr>
        <p:spPr>
          <a:xfrm>
            <a:off x="6904588" y="5926806"/>
            <a:ext cx="323850" cy="3238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0-#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0-#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nodePh="1">
                                  <p:stCondLst>
                                    <p:cond delay="0"/>
                                  </p:stCondLst>
                                  <p:endCondLst>
                                    <p:cond evt="begin" delay="0">
                                      <p:tn val="21"/>
                                    </p:cond>
                                  </p:end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0-#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0-#ppt_w/2"/>
                                          </p:val>
                                        </p:tav>
                                        <p:tav tm="100000">
                                          <p:val>
                                            <p:strVal val="#ppt_x"/>
                                          </p:val>
                                        </p:tav>
                                      </p:tavLst>
                                    </p:anim>
                                    <p:anim calcmode="lin" valueType="num">
                                      <p:cBhvr additive="base">
                                        <p:cTn id="2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2" grpId="0" animBg="1"/>
      <p:bldP spid="13" grpId="0" animBg="1"/>
      <p:bldP spid="14"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31eaee8b-b934-483a-bc5b-f0e33da6394d" descr="VRQAAB+LCAAAAAAABADdlk1TwjAQhv9L1BsyTZoi9AYqDgc/Bhg9OBwijRBtC5OmDg7DfzfpF62UWj04beHSbnaT991un+kWnIrPNQUmmDiEiytGFpw4I0Ed0AIjC5iub9stMGCuxdzFDV/5aw+Yz9ukLL3yxMTykdg+VbUuE4zY4a15kB+n3TKXOb4TpWltTYbIJhWCWhhklmXTdNrIFZR/JCdAFQuuJ4LLA4Yr7hAhD9xquzMQLQHTQG1tp4otupFFLTANZcV6InmqAbk+1YKy2bfefE841BX7ogciW0elqhy/h3X77EQO+t6P815OR9CFFniIdp4syZreya2U3qgDKgTBLHGXUSsPlhcZ37vWUcFTuvmlRVWRNpf3PArlqw3S6iMJebpnOcqTUbxc2Sv+8yjGaQfr96+vbE7HdC6PjZPGixc5f1I9972lzDkZDrXgB2K5cJc3X3F92fn6ll+m70FJuvFSv0dFf77XH745YXzA2WIpXOp5UThUWjxZAzJ/Tz+aWGbm2YTBgpn6b3PGj+aUr4O3pshc4eBVnIEdnGYgajADUa0ZiKrMQGggZGCYRSFGBrru5qIQNRGFqMkoLGuuzii8yHwO6pVH4Z9JqNeahHqVSYi0XhdnMDjsGvDIF6HeRAzqTcZgWXN1xmAng0HcXAziWmMQVxmDBux1YBaDvcv+EQziJmIQNxmDZc3N5P8LNLnxrFUUAAA="/>
          <p:cNvGrpSpPr>
            <a:grpSpLocks noChangeAspect="1"/>
          </p:cNvGrpSpPr>
          <p:nvPr/>
        </p:nvGrpSpPr>
        <p:grpSpPr>
          <a:xfrm>
            <a:off x="3887738" y="1409303"/>
            <a:ext cx="4236215" cy="4039394"/>
            <a:chOff x="5051884" y="1268760"/>
            <a:chExt cx="4236215" cy="4039394"/>
          </a:xfrm>
        </p:grpSpPr>
        <p:sp>
          <p:nvSpPr>
            <p:cNvPr id="3" name="BackShape1"/>
            <p:cNvSpPr/>
            <p:nvPr/>
          </p:nvSpPr>
          <p:spPr bwMode="auto">
            <a:xfrm rot="5400000">
              <a:off x="5051884" y="1268760"/>
              <a:ext cx="2270611" cy="2270611"/>
            </a:xfrm>
            <a:prstGeom prst="teardrop">
              <a:avLst/>
            </a:prstGeom>
            <a:solidFill>
              <a:schemeClr val="accent2">
                <a:lumMod val="20000"/>
                <a:lumOff val="80000"/>
                <a:alpha val="52000"/>
              </a:schemeClr>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4" name="BackShape2"/>
            <p:cNvSpPr/>
            <p:nvPr/>
          </p:nvSpPr>
          <p:spPr bwMode="auto">
            <a:xfrm rot="10800000">
              <a:off x="7356384" y="1603361"/>
              <a:ext cx="1931715" cy="1931714"/>
            </a:xfrm>
            <a:prstGeom prst="teardrop">
              <a:avLst/>
            </a:prstGeom>
            <a:solidFill>
              <a:schemeClr val="accent3">
                <a:lumMod val="40000"/>
                <a:lumOff val="60000"/>
                <a:alpha val="52000"/>
              </a:schemeClr>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5" name="BackShape3"/>
            <p:cNvSpPr/>
            <p:nvPr/>
          </p:nvSpPr>
          <p:spPr bwMode="auto">
            <a:xfrm rot="16200000">
              <a:off x="7356384" y="3568964"/>
              <a:ext cx="1739190" cy="1739190"/>
            </a:xfrm>
            <a:prstGeom prst="teardrop">
              <a:avLst/>
            </a:prstGeom>
            <a:solidFill>
              <a:srgbClr val="F85100">
                <a:alpha val="52000"/>
              </a:srgbClr>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6" name="BackShape4"/>
            <p:cNvSpPr/>
            <p:nvPr/>
          </p:nvSpPr>
          <p:spPr bwMode="auto">
            <a:xfrm>
              <a:off x="5801754" y="3568963"/>
              <a:ext cx="1520741" cy="1520741"/>
            </a:xfrm>
            <a:prstGeom prst="teardrop">
              <a:avLst/>
            </a:prstGeom>
            <a:solidFill>
              <a:srgbClr val="F9CA00">
                <a:alpha val="52000"/>
              </a:srgbClr>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7" name="ValueBack1"/>
            <p:cNvSpPr/>
            <p:nvPr/>
          </p:nvSpPr>
          <p:spPr bwMode="auto">
            <a:xfrm>
              <a:off x="5229914" y="1472579"/>
              <a:ext cx="1859157" cy="1859157"/>
            </a:xfrm>
            <a:prstGeom prst="ellipse">
              <a:avLst/>
            </a:prstGeom>
            <a:solidFill>
              <a:srgbClr val="F694BD"/>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8" name="ValueShape1"/>
            <p:cNvSpPr/>
            <p:nvPr/>
          </p:nvSpPr>
          <p:spPr>
            <a:xfrm>
              <a:off x="5221333" y="1457086"/>
              <a:ext cx="1874651" cy="1874651"/>
            </a:xfrm>
            <a:prstGeom prst="arc">
              <a:avLst>
                <a:gd name="adj1" fmla="val 16200000"/>
                <a:gd name="adj2" fmla="val 5832000"/>
              </a:avLst>
            </a:prstGeom>
            <a:ln w="889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ValueBack2"/>
            <p:cNvSpPr/>
            <p:nvPr/>
          </p:nvSpPr>
          <p:spPr bwMode="auto">
            <a:xfrm>
              <a:off x="7530189" y="1783918"/>
              <a:ext cx="1563727" cy="1563727"/>
            </a:xfrm>
            <a:prstGeom prst="ellipse">
              <a:avLst/>
            </a:prstGeom>
            <a:solidFill>
              <a:srgbClr val="7ED3CE"/>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10" name="ValueShape2"/>
            <p:cNvSpPr/>
            <p:nvPr/>
          </p:nvSpPr>
          <p:spPr>
            <a:xfrm>
              <a:off x="7518817" y="1770887"/>
              <a:ext cx="1576758" cy="1576758"/>
            </a:xfrm>
            <a:prstGeom prst="arc">
              <a:avLst>
                <a:gd name="adj1" fmla="val 16200000"/>
                <a:gd name="adj2" fmla="val 8424000"/>
              </a:avLst>
            </a:prstGeom>
            <a:ln w="889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ValueBack3"/>
            <p:cNvSpPr/>
            <p:nvPr/>
          </p:nvSpPr>
          <p:spPr bwMode="auto">
            <a:xfrm>
              <a:off x="7542317" y="3773137"/>
              <a:ext cx="1322056" cy="1322055"/>
            </a:xfrm>
            <a:prstGeom prst="ellipse">
              <a:avLst/>
            </a:prstGeom>
            <a:solidFill>
              <a:srgbClr val="F85100"/>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12" name="ValueShape3"/>
            <p:cNvSpPr/>
            <p:nvPr/>
          </p:nvSpPr>
          <p:spPr>
            <a:xfrm>
              <a:off x="7525833" y="3760928"/>
              <a:ext cx="1333073" cy="1333073"/>
            </a:xfrm>
            <a:prstGeom prst="arc">
              <a:avLst>
                <a:gd name="adj1" fmla="val 16200000"/>
                <a:gd name="adj2" fmla="val 11512800"/>
              </a:avLst>
            </a:prstGeom>
            <a:ln w="889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ValueBack4"/>
            <p:cNvSpPr/>
            <p:nvPr/>
          </p:nvSpPr>
          <p:spPr bwMode="auto">
            <a:xfrm>
              <a:off x="5955856" y="3750331"/>
              <a:ext cx="1199547" cy="1199547"/>
            </a:xfrm>
            <a:prstGeom prst="ellipse">
              <a:avLst/>
            </a:prstGeom>
            <a:solidFill>
              <a:srgbClr val="FCE37A"/>
            </a:solidFill>
            <a:ln w="19050">
              <a:noFill/>
              <a:round/>
            </a:ln>
          </p:spPr>
          <p:txBody>
            <a:bodyPr vert="horz" wrap="none" lIns="91440" tIns="45720" rIns="91440" bIns="45720" numCol="1" rtlCol="0" anchor="ctr" anchorCtr="1" compatLnSpc="1"/>
            <a:lstStyle/>
            <a:p>
              <a:pPr algn="ctr"/>
              <a:endParaRPr lang="zh-CN" altLang="en-US" sz="1200" b="1" dirty="0">
                <a:solidFill>
                  <a:schemeClr val="tx1">
                    <a:lumMod val="75000"/>
                    <a:lumOff val="25000"/>
                  </a:schemeClr>
                </a:solidFill>
              </a:endParaRPr>
            </a:p>
          </p:txBody>
        </p:sp>
        <p:sp>
          <p:nvSpPr>
            <p:cNvPr id="14" name="ValueShape4"/>
            <p:cNvSpPr/>
            <p:nvPr/>
          </p:nvSpPr>
          <p:spPr>
            <a:xfrm>
              <a:off x="5933017" y="3738122"/>
              <a:ext cx="1209544" cy="1209544"/>
            </a:xfrm>
            <a:prstGeom prst="arc">
              <a:avLst>
                <a:gd name="adj1" fmla="val 16200000"/>
                <a:gd name="adj2" fmla="val 9838800"/>
              </a:avLst>
            </a:prstGeom>
            <a:ln w="889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ValueText1"/>
            <p:cNvSpPr txBox="1"/>
            <p:nvPr/>
          </p:nvSpPr>
          <p:spPr>
            <a:xfrm>
              <a:off x="5868549" y="2183950"/>
              <a:ext cx="581889" cy="436416"/>
            </a:xfrm>
            <a:prstGeom prst="rect">
              <a:avLst/>
            </a:prstGeom>
            <a:noFill/>
          </p:spPr>
          <p:txBody>
            <a:bodyPr wrap="none" anchor="ctr" anchorCtr="0">
              <a:prstTxWarp prst="textPlain">
                <a:avLst/>
              </a:prstTxWarp>
              <a:normAutofit fontScale="40000" lnSpcReduction="20000"/>
            </a:bodyPr>
            <a:lstStyle/>
            <a:p>
              <a:r>
                <a:rPr lang="en-US" sz="6000">
                  <a:solidFill>
                    <a:schemeClr val="bg1"/>
                  </a:solidFill>
                  <a:latin typeface="Impact" panose="020B0806030902050204" pitchFamily="34" charset="0"/>
                </a:rPr>
                <a:t>52%</a:t>
              </a:r>
              <a:endParaRPr lang="en-US" sz="6000" dirty="0">
                <a:solidFill>
                  <a:schemeClr val="bg1"/>
                </a:solidFill>
                <a:latin typeface="Impact" panose="020B0806030902050204" pitchFamily="34" charset="0"/>
              </a:endParaRPr>
            </a:p>
          </p:txBody>
        </p:sp>
        <p:sp>
          <p:nvSpPr>
            <p:cNvPr id="16" name="ValueText2"/>
            <p:cNvSpPr txBox="1"/>
            <p:nvPr/>
          </p:nvSpPr>
          <p:spPr>
            <a:xfrm>
              <a:off x="8021109" y="2301190"/>
              <a:ext cx="581889" cy="436416"/>
            </a:xfrm>
            <a:prstGeom prst="rect">
              <a:avLst/>
            </a:prstGeom>
            <a:noFill/>
          </p:spPr>
          <p:txBody>
            <a:bodyPr wrap="none" anchor="ctr" anchorCtr="0">
              <a:prstTxWarp prst="textPlain">
                <a:avLst/>
              </a:prstTxWarp>
              <a:normAutofit fontScale="40000" lnSpcReduction="20000"/>
            </a:bodyPr>
            <a:lstStyle/>
            <a:p>
              <a:r>
                <a:rPr lang="en-US" sz="6000">
                  <a:solidFill>
                    <a:schemeClr val="bg1"/>
                  </a:solidFill>
                  <a:latin typeface="Impact" panose="020B0806030902050204" pitchFamily="34" charset="0"/>
                </a:rPr>
                <a:t>64%</a:t>
              </a:r>
              <a:endParaRPr lang="en-US" sz="6000" dirty="0">
                <a:solidFill>
                  <a:schemeClr val="bg1"/>
                </a:solidFill>
                <a:latin typeface="Impact" panose="020B0806030902050204" pitchFamily="34" charset="0"/>
              </a:endParaRPr>
            </a:p>
          </p:txBody>
        </p:sp>
        <p:sp>
          <p:nvSpPr>
            <p:cNvPr id="17" name="ValueText3"/>
            <p:cNvSpPr txBox="1"/>
            <p:nvPr/>
          </p:nvSpPr>
          <p:spPr>
            <a:xfrm>
              <a:off x="7912400" y="4215956"/>
              <a:ext cx="581889" cy="436416"/>
            </a:xfrm>
            <a:prstGeom prst="rect">
              <a:avLst/>
            </a:prstGeom>
            <a:noFill/>
          </p:spPr>
          <p:txBody>
            <a:bodyPr wrap="none" anchor="ctr" anchorCtr="0">
              <a:prstTxWarp prst="textPlain">
                <a:avLst/>
              </a:prstTxWarp>
              <a:normAutofit fontScale="40000" lnSpcReduction="20000"/>
            </a:bodyPr>
            <a:lstStyle/>
            <a:p>
              <a:r>
                <a:rPr lang="en-US" sz="6000" dirty="0">
                  <a:solidFill>
                    <a:schemeClr val="bg1"/>
                  </a:solidFill>
                  <a:latin typeface="Impact" panose="020B0806030902050204" pitchFamily="34" charset="0"/>
                </a:rPr>
                <a:t>72%</a:t>
              </a:r>
            </a:p>
          </p:txBody>
        </p:sp>
        <p:sp>
          <p:nvSpPr>
            <p:cNvPr id="18" name="ValueText4"/>
            <p:cNvSpPr txBox="1"/>
            <p:nvPr/>
          </p:nvSpPr>
          <p:spPr>
            <a:xfrm>
              <a:off x="6264686" y="4131898"/>
              <a:ext cx="581889" cy="436416"/>
            </a:xfrm>
            <a:prstGeom prst="rect">
              <a:avLst/>
            </a:prstGeom>
            <a:noFill/>
          </p:spPr>
          <p:txBody>
            <a:bodyPr wrap="none" anchor="ctr" anchorCtr="0">
              <a:prstTxWarp prst="textPlain">
                <a:avLst/>
              </a:prstTxWarp>
              <a:normAutofit fontScale="40000" lnSpcReduction="20000"/>
            </a:bodyPr>
            <a:lstStyle/>
            <a:p>
              <a:r>
                <a:rPr lang="en-US" sz="6000">
                  <a:solidFill>
                    <a:schemeClr val="bg1"/>
                  </a:solidFill>
                  <a:latin typeface="Impact" panose="020B0806030902050204" pitchFamily="34" charset="0"/>
                </a:rPr>
                <a:t>62%</a:t>
              </a:r>
              <a:endParaRPr lang="en-US" sz="6000" dirty="0">
                <a:solidFill>
                  <a:schemeClr val="bg1"/>
                </a:solidFill>
                <a:latin typeface="Impact" panose="020B0806030902050204" pitchFamily="34" charset="0"/>
              </a:endParaRPr>
            </a:p>
          </p:txBody>
        </p:sp>
      </p:grpSp>
      <p:sp>
        <p:nvSpPr>
          <p:cNvPr id="21" name="文本框 20"/>
          <p:cNvSpPr txBox="1"/>
          <p:nvPr/>
        </p:nvSpPr>
        <p:spPr>
          <a:xfrm>
            <a:off x="966241" y="1886124"/>
            <a:ext cx="2443289" cy="1985159"/>
          </a:xfrm>
          <a:prstGeom prst="rect">
            <a:avLst/>
          </a:prstGeom>
          <a:noFill/>
        </p:spPr>
        <p:txBody>
          <a:bodyPr wrap="square" rtlCol="0">
            <a:spAutoFit/>
          </a:bodyPr>
          <a:lstStyle/>
          <a:p>
            <a:pPr algn="ctr">
              <a:lnSpc>
                <a:spcPct val="150000"/>
              </a:lnSpc>
            </a:pPr>
            <a:r>
              <a:rPr lang="en-US" altLang="zh-CN" sz="1400" dirty="0">
                <a:solidFill>
                  <a:schemeClr val="tx1">
                    <a:lumMod val="65000"/>
                    <a:lumOff val="35000"/>
                  </a:schemeClr>
                </a:solidFill>
              </a:rPr>
              <a:t>Click here to add words  Click here to add words  Click here to add words</a:t>
            </a: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22" name="文本框 21"/>
          <p:cNvSpPr txBox="1"/>
          <p:nvPr/>
        </p:nvSpPr>
        <p:spPr>
          <a:xfrm>
            <a:off x="1428205" y="1290464"/>
            <a:ext cx="1557461" cy="461665"/>
          </a:xfrm>
          <a:prstGeom prst="rect">
            <a:avLst/>
          </a:prstGeom>
          <a:noFill/>
        </p:spPr>
        <p:txBody>
          <a:bodyPr wrap="square" rtlCol="0">
            <a:spAutoFit/>
          </a:bodyPr>
          <a:lstStyle/>
          <a:p>
            <a:pPr algn="dist"/>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添加标题</a:t>
            </a:r>
          </a:p>
        </p:txBody>
      </p:sp>
      <p:sp>
        <p:nvSpPr>
          <p:cNvPr id="23" name="文本框 22"/>
          <p:cNvSpPr txBox="1"/>
          <p:nvPr/>
        </p:nvSpPr>
        <p:spPr>
          <a:xfrm>
            <a:off x="908194" y="4095629"/>
            <a:ext cx="2443289" cy="1985159"/>
          </a:xfrm>
          <a:prstGeom prst="rect">
            <a:avLst/>
          </a:prstGeom>
          <a:noFill/>
        </p:spPr>
        <p:txBody>
          <a:bodyPr wrap="square" rtlCol="0">
            <a:spAutoFit/>
          </a:bodyPr>
          <a:lstStyle/>
          <a:p>
            <a:pPr algn="ctr">
              <a:lnSpc>
                <a:spcPct val="150000"/>
              </a:lnSpc>
            </a:pPr>
            <a:r>
              <a:rPr lang="en-US" altLang="zh-CN" sz="1400" dirty="0">
                <a:solidFill>
                  <a:schemeClr val="tx1">
                    <a:lumMod val="65000"/>
                    <a:lumOff val="35000"/>
                  </a:schemeClr>
                </a:solidFill>
              </a:rPr>
              <a:t>Click here to add words  Click here to add words  Click here to add words</a:t>
            </a: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24" name="文本框 23"/>
          <p:cNvSpPr txBox="1"/>
          <p:nvPr/>
        </p:nvSpPr>
        <p:spPr>
          <a:xfrm>
            <a:off x="1370158" y="3499969"/>
            <a:ext cx="1557461" cy="461665"/>
          </a:xfrm>
          <a:prstGeom prst="rect">
            <a:avLst/>
          </a:prstGeom>
          <a:noFill/>
        </p:spPr>
        <p:txBody>
          <a:bodyPr wrap="square" rtlCol="0">
            <a:spAutoFit/>
          </a:bodyPr>
          <a:lstStyle/>
          <a:p>
            <a:pPr algn="dist"/>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添加标题</a:t>
            </a:r>
          </a:p>
        </p:txBody>
      </p:sp>
      <p:sp>
        <p:nvSpPr>
          <p:cNvPr id="25" name="文本框 24"/>
          <p:cNvSpPr txBox="1"/>
          <p:nvPr/>
        </p:nvSpPr>
        <p:spPr>
          <a:xfrm>
            <a:off x="8718255" y="1886124"/>
            <a:ext cx="2443289" cy="1985159"/>
          </a:xfrm>
          <a:prstGeom prst="rect">
            <a:avLst/>
          </a:prstGeom>
          <a:noFill/>
        </p:spPr>
        <p:txBody>
          <a:bodyPr wrap="square" rtlCol="0">
            <a:spAutoFit/>
          </a:bodyPr>
          <a:lstStyle/>
          <a:p>
            <a:pPr algn="ctr">
              <a:lnSpc>
                <a:spcPct val="150000"/>
              </a:lnSpc>
            </a:pPr>
            <a:r>
              <a:rPr lang="en-US" altLang="zh-CN" sz="1400" dirty="0">
                <a:solidFill>
                  <a:schemeClr val="tx1">
                    <a:lumMod val="65000"/>
                    <a:lumOff val="35000"/>
                  </a:schemeClr>
                </a:solidFill>
              </a:rPr>
              <a:t>Click here to add words  Click here to add words  Click here to add words</a:t>
            </a: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26" name="文本框 25"/>
          <p:cNvSpPr txBox="1"/>
          <p:nvPr/>
        </p:nvSpPr>
        <p:spPr>
          <a:xfrm>
            <a:off x="9180219" y="1290464"/>
            <a:ext cx="1557461" cy="461665"/>
          </a:xfrm>
          <a:prstGeom prst="rect">
            <a:avLst/>
          </a:prstGeom>
          <a:noFill/>
        </p:spPr>
        <p:txBody>
          <a:bodyPr wrap="square" rtlCol="0">
            <a:spAutoFit/>
          </a:bodyPr>
          <a:lstStyle/>
          <a:p>
            <a:pPr algn="dist"/>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添加标题</a:t>
            </a:r>
          </a:p>
        </p:txBody>
      </p:sp>
      <p:sp>
        <p:nvSpPr>
          <p:cNvPr id="27" name="文本框 26"/>
          <p:cNvSpPr txBox="1"/>
          <p:nvPr/>
        </p:nvSpPr>
        <p:spPr>
          <a:xfrm>
            <a:off x="8660208" y="4095629"/>
            <a:ext cx="2443289" cy="1985159"/>
          </a:xfrm>
          <a:prstGeom prst="rect">
            <a:avLst/>
          </a:prstGeom>
          <a:noFill/>
        </p:spPr>
        <p:txBody>
          <a:bodyPr wrap="square" rtlCol="0">
            <a:spAutoFit/>
          </a:bodyPr>
          <a:lstStyle/>
          <a:p>
            <a:pPr algn="ctr">
              <a:lnSpc>
                <a:spcPct val="150000"/>
              </a:lnSpc>
            </a:pPr>
            <a:r>
              <a:rPr lang="en-US" altLang="zh-CN" sz="1400" dirty="0">
                <a:solidFill>
                  <a:schemeClr val="tx1">
                    <a:lumMod val="65000"/>
                    <a:lumOff val="35000"/>
                  </a:schemeClr>
                </a:solidFill>
              </a:rPr>
              <a:t>Click here to add words  Click here to add words  Click here to add words</a:t>
            </a: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28" name="文本框 27"/>
          <p:cNvSpPr txBox="1"/>
          <p:nvPr/>
        </p:nvSpPr>
        <p:spPr>
          <a:xfrm>
            <a:off x="9122172" y="3499969"/>
            <a:ext cx="1557461" cy="461665"/>
          </a:xfrm>
          <a:prstGeom prst="rect">
            <a:avLst/>
          </a:prstGeom>
          <a:noFill/>
        </p:spPr>
        <p:txBody>
          <a:bodyPr wrap="square" rtlCol="0">
            <a:spAutoFit/>
          </a:bodyPr>
          <a:lstStyle/>
          <a:p>
            <a:pPr algn="dist"/>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添加标题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8)">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up)">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randombar(horizontal)">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up)">
                                      <p:cBhvr>
                                        <p:cTn id="22" dur="500"/>
                                        <p:tgtEl>
                                          <p:spTgt spid="23"/>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randombar(horizontal)">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wipe(up)">
                                      <p:cBhvr>
                                        <p:cTn id="32" dur="50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randombar(horizontal)">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up)">
                                      <p:cBhvr>
                                        <p:cTn id="42" dur="500"/>
                                        <p:tgtEl>
                                          <p:spTgt spid="27"/>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randombar(horizontal)">
                                      <p:cBhvr>
                                        <p:cTn id="4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12097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5" y="1000047"/>
            <a:ext cx="10850563" cy="4573186"/>
            <a:chOff x="669925" y="1000047"/>
            <a:chExt cx="10850563" cy="4573186"/>
          </a:xfrm>
        </p:grpSpPr>
        <p:sp>
          <p:nvSpPr>
            <p:cNvPr id="4" name="ïS1íḑe"/>
            <p:cNvSpPr/>
            <p:nvPr/>
          </p:nvSpPr>
          <p:spPr>
            <a:xfrm>
              <a:off x="3362325" y="2895600"/>
              <a:ext cx="5467350" cy="1952625"/>
            </a:xfrm>
            <a:prstGeom prst="trapezoid">
              <a:avLst>
                <a:gd name="adj" fmla="val 15732"/>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400"/>
            </a:p>
          </p:txBody>
        </p:sp>
        <p:grpSp>
          <p:nvGrpSpPr>
            <p:cNvPr id="5" name="išļïḑe"/>
            <p:cNvGrpSpPr/>
            <p:nvPr/>
          </p:nvGrpSpPr>
          <p:grpSpPr>
            <a:xfrm>
              <a:off x="3362325" y="2589122"/>
              <a:ext cx="612956" cy="612956"/>
              <a:chOff x="2692219" y="3474947"/>
              <a:chExt cx="612956" cy="612956"/>
            </a:xfrm>
          </p:grpSpPr>
          <p:sp>
            <p:nvSpPr>
              <p:cNvPr id="24" name="iṧ1ïḓé"/>
              <p:cNvSpPr/>
              <p:nvPr/>
            </p:nvSpPr>
            <p:spPr>
              <a:xfrm>
                <a:off x="2692219" y="3474947"/>
                <a:ext cx="612956" cy="612956"/>
              </a:xfrm>
              <a:prstGeom prst="ellipse">
                <a:avLst/>
              </a:prstGeom>
              <a:solidFill>
                <a:srgbClr val="F0714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endParaRPr sz="2400" dirty="0"/>
              </a:p>
            </p:txBody>
          </p:sp>
          <p:sp>
            <p:nvSpPr>
              <p:cNvPr id="25" name="ísḻîde"/>
              <p:cNvSpPr/>
              <p:nvPr/>
            </p:nvSpPr>
            <p:spPr bwMode="auto">
              <a:xfrm>
                <a:off x="2841005" y="3652004"/>
                <a:ext cx="315385" cy="258842"/>
              </a:xfrm>
              <a:custGeom>
                <a:avLst/>
                <a:gdLst>
                  <a:gd name="T0" fmla="*/ 318 w 753"/>
                  <a:gd name="T1" fmla="*/ 47 h 619"/>
                  <a:gd name="T2" fmla="*/ 369 w 753"/>
                  <a:gd name="T3" fmla="*/ 69 h 619"/>
                  <a:gd name="T4" fmla="*/ 458 w 753"/>
                  <a:gd name="T5" fmla="*/ 8 h 619"/>
                  <a:gd name="T6" fmla="*/ 383 w 753"/>
                  <a:gd name="T7" fmla="*/ 112 h 619"/>
                  <a:gd name="T8" fmla="*/ 355 w 753"/>
                  <a:gd name="T9" fmla="*/ 112 h 619"/>
                  <a:gd name="T10" fmla="*/ 650 w 753"/>
                  <a:gd name="T11" fmla="*/ 296 h 619"/>
                  <a:gd name="T12" fmla="*/ 690 w 753"/>
                  <a:gd name="T13" fmla="*/ 579 h 619"/>
                  <a:gd name="T14" fmla="*/ 690 w 753"/>
                  <a:gd name="T15" fmla="*/ 619 h 619"/>
                  <a:gd name="T16" fmla="*/ 43 w 753"/>
                  <a:gd name="T17" fmla="*/ 599 h 619"/>
                  <a:gd name="T18" fmla="*/ 103 w 753"/>
                  <a:gd name="T19" fmla="*/ 579 h 619"/>
                  <a:gd name="T20" fmla="*/ 0 w 753"/>
                  <a:gd name="T21" fmla="*/ 173 h 619"/>
                  <a:gd name="T22" fmla="*/ 115 w 753"/>
                  <a:gd name="T23" fmla="*/ 68 h 619"/>
                  <a:gd name="T24" fmla="*/ 267 w 753"/>
                  <a:gd name="T25" fmla="*/ 64 h 619"/>
                  <a:gd name="T26" fmla="*/ 377 w 753"/>
                  <a:gd name="T27" fmla="*/ 138 h 619"/>
                  <a:gd name="T28" fmla="*/ 486 w 753"/>
                  <a:gd name="T29" fmla="*/ 64 h 619"/>
                  <a:gd name="T30" fmla="*/ 638 w 753"/>
                  <a:gd name="T31" fmla="*/ 68 h 619"/>
                  <a:gd name="T32" fmla="*/ 753 w 753"/>
                  <a:gd name="T33" fmla="*/ 173 h 619"/>
                  <a:gd name="T34" fmla="*/ 610 w 753"/>
                  <a:gd name="T35" fmla="*/ 579 h 619"/>
                  <a:gd name="T36" fmla="*/ 544 w 753"/>
                  <a:gd name="T37" fmla="*/ 266 h 619"/>
                  <a:gd name="T38" fmla="*/ 377 w 753"/>
                  <a:gd name="T39" fmla="*/ 266 h 619"/>
                  <a:gd name="T40" fmla="*/ 209 w 753"/>
                  <a:gd name="T41" fmla="*/ 266 h 619"/>
                  <a:gd name="T42" fmla="*/ 143 w 753"/>
                  <a:gd name="T43" fmla="*/ 579 h 619"/>
                  <a:gd name="T44" fmla="*/ 412 w 753"/>
                  <a:gd name="T45" fmla="*/ 352 h 619"/>
                  <a:gd name="T46" fmla="*/ 567 w 753"/>
                  <a:gd name="T47" fmla="*/ 332 h 619"/>
                  <a:gd name="T48" fmla="*/ 587 w 753"/>
                  <a:gd name="T49" fmla="*/ 579 h 619"/>
                  <a:gd name="T50" fmla="*/ 389 w 753"/>
                  <a:gd name="T51" fmla="*/ 352 h 619"/>
                  <a:gd name="T52" fmla="*/ 369 w 753"/>
                  <a:gd name="T53" fmla="*/ 535 h 619"/>
                  <a:gd name="T54" fmla="*/ 166 w 753"/>
                  <a:gd name="T55" fmla="*/ 515 h 619"/>
                  <a:gd name="T56" fmla="*/ 186 w 753"/>
                  <a:gd name="T57" fmla="*/ 332 h 619"/>
                  <a:gd name="T58" fmla="*/ 389 w 753"/>
                  <a:gd name="T59" fmla="*/ 352 h 619"/>
                  <a:gd name="T60" fmla="*/ 206 w 753"/>
                  <a:gd name="T61" fmla="*/ 372 h 619"/>
                  <a:gd name="T62" fmla="*/ 349 w 753"/>
                  <a:gd name="T63" fmla="*/ 49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3" h="619">
                    <a:moveTo>
                      <a:pt x="318" y="75"/>
                    </a:moveTo>
                    <a:cubicBezTo>
                      <a:pt x="311" y="67"/>
                      <a:pt x="311" y="55"/>
                      <a:pt x="318" y="47"/>
                    </a:cubicBezTo>
                    <a:cubicBezTo>
                      <a:pt x="326" y="39"/>
                      <a:pt x="339" y="39"/>
                      <a:pt x="347" y="47"/>
                    </a:cubicBezTo>
                    <a:lnTo>
                      <a:pt x="369" y="69"/>
                    </a:lnTo>
                    <a:lnTo>
                      <a:pt x="430" y="8"/>
                    </a:lnTo>
                    <a:cubicBezTo>
                      <a:pt x="438" y="0"/>
                      <a:pt x="451" y="0"/>
                      <a:pt x="458" y="8"/>
                    </a:cubicBezTo>
                    <a:cubicBezTo>
                      <a:pt x="466" y="16"/>
                      <a:pt x="466" y="28"/>
                      <a:pt x="458" y="36"/>
                    </a:cubicBezTo>
                    <a:lnTo>
                      <a:pt x="383" y="112"/>
                    </a:lnTo>
                    <a:cubicBezTo>
                      <a:pt x="379" y="115"/>
                      <a:pt x="374" y="117"/>
                      <a:pt x="369" y="117"/>
                    </a:cubicBezTo>
                    <a:cubicBezTo>
                      <a:pt x="364" y="117"/>
                      <a:pt x="359" y="115"/>
                      <a:pt x="355" y="112"/>
                    </a:cubicBezTo>
                    <a:lnTo>
                      <a:pt x="318" y="75"/>
                    </a:lnTo>
                    <a:close/>
                    <a:moveTo>
                      <a:pt x="650" y="296"/>
                    </a:moveTo>
                    <a:lnTo>
                      <a:pt x="650" y="579"/>
                    </a:lnTo>
                    <a:lnTo>
                      <a:pt x="690" y="579"/>
                    </a:lnTo>
                    <a:cubicBezTo>
                      <a:pt x="701" y="579"/>
                      <a:pt x="710" y="588"/>
                      <a:pt x="710" y="599"/>
                    </a:cubicBezTo>
                    <a:cubicBezTo>
                      <a:pt x="710" y="610"/>
                      <a:pt x="701" y="619"/>
                      <a:pt x="690" y="619"/>
                    </a:cubicBezTo>
                    <a:lnTo>
                      <a:pt x="63" y="619"/>
                    </a:lnTo>
                    <a:cubicBezTo>
                      <a:pt x="52" y="619"/>
                      <a:pt x="43" y="610"/>
                      <a:pt x="43" y="599"/>
                    </a:cubicBezTo>
                    <a:cubicBezTo>
                      <a:pt x="43" y="588"/>
                      <a:pt x="52" y="579"/>
                      <a:pt x="63" y="579"/>
                    </a:cubicBezTo>
                    <a:lnTo>
                      <a:pt x="103" y="579"/>
                    </a:lnTo>
                    <a:lnTo>
                      <a:pt x="103" y="296"/>
                    </a:lnTo>
                    <a:cubicBezTo>
                      <a:pt x="45" y="286"/>
                      <a:pt x="0" y="234"/>
                      <a:pt x="0" y="173"/>
                    </a:cubicBezTo>
                    <a:cubicBezTo>
                      <a:pt x="0" y="167"/>
                      <a:pt x="3" y="161"/>
                      <a:pt x="7" y="157"/>
                    </a:cubicBezTo>
                    <a:lnTo>
                      <a:pt x="115" y="68"/>
                    </a:lnTo>
                    <a:cubicBezTo>
                      <a:pt x="119" y="65"/>
                      <a:pt x="123" y="64"/>
                      <a:pt x="128" y="64"/>
                    </a:cubicBezTo>
                    <a:lnTo>
                      <a:pt x="267" y="64"/>
                    </a:lnTo>
                    <a:cubicBezTo>
                      <a:pt x="275" y="64"/>
                      <a:pt x="283" y="69"/>
                      <a:pt x="286" y="76"/>
                    </a:cubicBezTo>
                    <a:cubicBezTo>
                      <a:pt x="301" y="114"/>
                      <a:pt x="336" y="138"/>
                      <a:pt x="377" y="138"/>
                    </a:cubicBezTo>
                    <a:cubicBezTo>
                      <a:pt x="417" y="138"/>
                      <a:pt x="453" y="114"/>
                      <a:pt x="468" y="76"/>
                    </a:cubicBezTo>
                    <a:cubicBezTo>
                      <a:pt x="471" y="69"/>
                      <a:pt x="478" y="64"/>
                      <a:pt x="486" y="64"/>
                    </a:cubicBezTo>
                    <a:lnTo>
                      <a:pt x="626" y="64"/>
                    </a:lnTo>
                    <a:cubicBezTo>
                      <a:pt x="630" y="64"/>
                      <a:pt x="635" y="65"/>
                      <a:pt x="638" y="68"/>
                    </a:cubicBezTo>
                    <a:lnTo>
                      <a:pt x="746" y="157"/>
                    </a:lnTo>
                    <a:cubicBezTo>
                      <a:pt x="751" y="161"/>
                      <a:pt x="753" y="167"/>
                      <a:pt x="753" y="173"/>
                    </a:cubicBezTo>
                    <a:cubicBezTo>
                      <a:pt x="753" y="234"/>
                      <a:pt x="709" y="286"/>
                      <a:pt x="650" y="296"/>
                    </a:cubicBezTo>
                    <a:close/>
                    <a:moveTo>
                      <a:pt x="610" y="579"/>
                    </a:moveTo>
                    <a:lnTo>
                      <a:pt x="610" y="297"/>
                    </a:lnTo>
                    <a:cubicBezTo>
                      <a:pt x="585" y="293"/>
                      <a:pt x="563" y="283"/>
                      <a:pt x="544" y="266"/>
                    </a:cubicBezTo>
                    <a:cubicBezTo>
                      <a:pt x="521" y="287"/>
                      <a:pt x="492" y="298"/>
                      <a:pt x="460" y="298"/>
                    </a:cubicBezTo>
                    <a:cubicBezTo>
                      <a:pt x="429" y="298"/>
                      <a:pt x="400" y="287"/>
                      <a:pt x="377" y="266"/>
                    </a:cubicBezTo>
                    <a:cubicBezTo>
                      <a:pt x="354" y="287"/>
                      <a:pt x="324" y="298"/>
                      <a:pt x="293" y="298"/>
                    </a:cubicBezTo>
                    <a:cubicBezTo>
                      <a:pt x="262" y="298"/>
                      <a:pt x="232" y="287"/>
                      <a:pt x="209" y="266"/>
                    </a:cubicBezTo>
                    <a:cubicBezTo>
                      <a:pt x="191" y="283"/>
                      <a:pt x="168" y="293"/>
                      <a:pt x="143" y="297"/>
                    </a:cubicBezTo>
                    <a:lnTo>
                      <a:pt x="143" y="579"/>
                    </a:lnTo>
                    <a:lnTo>
                      <a:pt x="412" y="579"/>
                    </a:lnTo>
                    <a:lnTo>
                      <a:pt x="412" y="352"/>
                    </a:lnTo>
                    <a:cubicBezTo>
                      <a:pt x="412" y="341"/>
                      <a:pt x="421" y="332"/>
                      <a:pt x="432" y="332"/>
                    </a:cubicBezTo>
                    <a:lnTo>
                      <a:pt x="567" y="332"/>
                    </a:lnTo>
                    <a:cubicBezTo>
                      <a:pt x="578" y="332"/>
                      <a:pt x="587" y="341"/>
                      <a:pt x="587" y="352"/>
                    </a:cubicBezTo>
                    <a:lnTo>
                      <a:pt x="587" y="579"/>
                    </a:lnTo>
                    <a:lnTo>
                      <a:pt x="610" y="579"/>
                    </a:lnTo>
                    <a:close/>
                    <a:moveTo>
                      <a:pt x="389" y="352"/>
                    </a:moveTo>
                    <a:lnTo>
                      <a:pt x="389" y="515"/>
                    </a:lnTo>
                    <a:cubicBezTo>
                      <a:pt x="389" y="527"/>
                      <a:pt x="380" y="535"/>
                      <a:pt x="369" y="535"/>
                    </a:cubicBezTo>
                    <a:lnTo>
                      <a:pt x="186" y="535"/>
                    </a:lnTo>
                    <a:cubicBezTo>
                      <a:pt x="175" y="535"/>
                      <a:pt x="166" y="527"/>
                      <a:pt x="166" y="515"/>
                    </a:cubicBezTo>
                    <a:lnTo>
                      <a:pt x="166" y="352"/>
                    </a:lnTo>
                    <a:cubicBezTo>
                      <a:pt x="166" y="341"/>
                      <a:pt x="175" y="332"/>
                      <a:pt x="186" y="332"/>
                    </a:cubicBezTo>
                    <a:lnTo>
                      <a:pt x="369" y="332"/>
                    </a:lnTo>
                    <a:cubicBezTo>
                      <a:pt x="380" y="332"/>
                      <a:pt x="389" y="341"/>
                      <a:pt x="389" y="352"/>
                    </a:cubicBezTo>
                    <a:close/>
                    <a:moveTo>
                      <a:pt x="349" y="372"/>
                    </a:moveTo>
                    <a:lnTo>
                      <a:pt x="206" y="372"/>
                    </a:lnTo>
                    <a:lnTo>
                      <a:pt x="206" y="495"/>
                    </a:lnTo>
                    <a:lnTo>
                      <a:pt x="349" y="495"/>
                    </a:lnTo>
                    <a:lnTo>
                      <a:pt x="349" y="372"/>
                    </a:lnTo>
                    <a:close/>
                  </a:path>
                </a:pathLst>
              </a:custGeom>
              <a:solidFill>
                <a:schemeClr val="bg1"/>
              </a:solidFill>
              <a:ln>
                <a:noFill/>
              </a:ln>
              <a:effectLst/>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1600"/>
              </a:p>
            </p:txBody>
          </p:sp>
        </p:grpSp>
        <p:grpSp>
          <p:nvGrpSpPr>
            <p:cNvPr id="6" name="isľidê"/>
            <p:cNvGrpSpPr/>
            <p:nvPr/>
          </p:nvGrpSpPr>
          <p:grpSpPr>
            <a:xfrm>
              <a:off x="8237296" y="2589122"/>
              <a:ext cx="612956" cy="612956"/>
              <a:chOff x="2692219" y="3474947"/>
              <a:chExt cx="612956" cy="612956"/>
            </a:xfrm>
          </p:grpSpPr>
          <p:sp>
            <p:nvSpPr>
              <p:cNvPr id="22" name="îSľïďè"/>
              <p:cNvSpPr/>
              <p:nvPr/>
            </p:nvSpPr>
            <p:spPr>
              <a:xfrm>
                <a:off x="2692219" y="3474947"/>
                <a:ext cx="612956" cy="612956"/>
              </a:xfrm>
              <a:prstGeom prst="ellipse">
                <a:avLst/>
              </a:prstGeom>
              <a:solidFill>
                <a:srgbClr val="7ED3C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sz="2400"/>
              </a:p>
            </p:txBody>
          </p:sp>
          <p:sp>
            <p:nvSpPr>
              <p:cNvPr id="23" name="ïṧľiḓê"/>
              <p:cNvSpPr/>
              <p:nvPr/>
            </p:nvSpPr>
            <p:spPr bwMode="auto">
              <a:xfrm>
                <a:off x="2841005" y="3632369"/>
                <a:ext cx="315385" cy="298111"/>
              </a:xfrm>
              <a:custGeom>
                <a:avLst/>
                <a:gdLst>
                  <a:gd name="T0" fmla="*/ 921 w 1328"/>
                  <a:gd name="T1" fmla="*/ 538 h 1257"/>
                  <a:gd name="T2" fmla="*/ 1246 w 1328"/>
                  <a:gd name="T3" fmla="*/ 14 h 1257"/>
                  <a:gd name="T4" fmla="*/ 1207 w 1328"/>
                  <a:gd name="T5" fmla="*/ 0 h 1257"/>
                  <a:gd name="T6" fmla="*/ 722 w 1328"/>
                  <a:gd name="T7" fmla="*/ 339 h 1257"/>
                  <a:gd name="T8" fmla="*/ 213 w 1328"/>
                  <a:gd name="T9" fmla="*/ 163 h 1257"/>
                  <a:gd name="T10" fmla="*/ 183 w 1328"/>
                  <a:gd name="T11" fmla="*/ 170 h 1257"/>
                  <a:gd name="T12" fmla="*/ 28 w 1328"/>
                  <a:gd name="T13" fmla="*/ 326 h 1257"/>
                  <a:gd name="T14" fmla="*/ 20 w 1328"/>
                  <a:gd name="T15" fmla="*/ 351 h 1257"/>
                  <a:gd name="T16" fmla="*/ 36 w 1328"/>
                  <a:gd name="T17" fmla="*/ 373 h 1257"/>
                  <a:gd name="T18" fmla="*/ 482 w 1328"/>
                  <a:gd name="T19" fmla="*/ 591 h 1257"/>
                  <a:gd name="T20" fmla="*/ 246 w 1328"/>
                  <a:gd name="T21" fmla="*/ 876 h 1257"/>
                  <a:gd name="T22" fmla="*/ 136 w 1328"/>
                  <a:gd name="T23" fmla="*/ 800 h 1257"/>
                  <a:gd name="T24" fmla="*/ 99 w 1328"/>
                  <a:gd name="T25" fmla="*/ 803 h 1257"/>
                  <a:gd name="T26" fmla="*/ 12 w 1328"/>
                  <a:gd name="T27" fmla="*/ 890 h 1257"/>
                  <a:gd name="T28" fmla="*/ 12 w 1328"/>
                  <a:gd name="T29" fmla="*/ 931 h 1257"/>
                  <a:gd name="T30" fmla="*/ 133 w 1328"/>
                  <a:gd name="T31" fmla="*/ 1053 h 1257"/>
                  <a:gd name="T32" fmla="*/ 129 w 1328"/>
                  <a:gd name="T33" fmla="*/ 1131 h 1257"/>
                  <a:gd name="T34" fmla="*/ 157 w 1328"/>
                  <a:gd name="T35" fmla="*/ 1141 h 1257"/>
                  <a:gd name="T36" fmla="*/ 207 w 1328"/>
                  <a:gd name="T37" fmla="*/ 1127 h 1257"/>
                  <a:gd name="T38" fmla="*/ 329 w 1328"/>
                  <a:gd name="T39" fmla="*/ 1248 h 1257"/>
                  <a:gd name="T40" fmla="*/ 349 w 1328"/>
                  <a:gd name="T41" fmla="*/ 1257 h 1257"/>
                  <a:gd name="T42" fmla="*/ 370 w 1328"/>
                  <a:gd name="T43" fmla="*/ 1248 h 1257"/>
                  <a:gd name="T44" fmla="*/ 457 w 1328"/>
                  <a:gd name="T45" fmla="*/ 1161 h 1257"/>
                  <a:gd name="T46" fmla="*/ 461 w 1328"/>
                  <a:gd name="T47" fmla="*/ 1124 h 1257"/>
                  <a:gd name="T48" fmla="*/ 384 w 1328"/>
                  <a:gd name="T49" fmla="*/ 1014 h 1257"/>
                  <a:gd name="T50" fmla="*/ 669 w 1328"/>
                  <a:gd name="T51" fmla="*/ 778 h 1257"/>
                  <a:gd name="T52" fmla="*/ 887 w 1328"/>
                  <a:gd name="T53" fmla="*/ 1224 h 1257"/>
                  <a:gd name="T54" fmla="*/ 909 w 1328"/>
                  <a:gd name="T55" fmla="*/ 1240 h 1257"/>
                  <a:gd name="T56" fmla="*/ 914 w 1328"/>
                  <a:gd name="T57" fmla="*/ 1241 h 1257"/>
                  <a:gd name="T58" fmla="*/ 935 w 1328"/>
                  <a:gd name="T59" fmla="*/ 1232 h 1257"/>
                  <a:gd name="T60" fmla="*/ 1090 w 1328"/>
                  <a:gd name="T61" fmla="*/ 1077 h 1257"/>
                  <a:gd name="T62" fmla="*/ 1097 w 1328"/>
                  <a:gd name="T63" fmla="*/ 1047 h 1257"/>
                  <a:gd name="T64" fmla="*/ 921 w 1328"/>
                  <a:gd name="T65" fmla="*/ 538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8" h="1257">
                    <a:moveTo>
                      <a:pt x="921" y="538"/>
                    </a:moveTo>
                    <a:cubicBezTo>
                      <a:pt x="1029" y="425"/>
                      <a:pt x="1328" y="97"/>
                      <a:pt x="1246" y="14"/>
                    </a:cubicBezTo>
                    <a:cubicBezTo>
                      <a:pt x="1236" y="5"/>
                      <a:pt x="1223" y="0"/>
                      <a:pt x="1207" y="0"/>
                    </a:cubicBezTo>
                    <a:cubicBezTo>
                      <a:pt x="1125" y="0"/>
                      <a:pt x="944" y="126"/>
                      <a:pt x="722" y="339"/>
                    </a:cubicBezTo>
                    <a:lnTo>
                      <a:pt x="213" y="163"/>
                    </a:lnTo>
                    <a:cubicBezTo>
                      <a:pt x="203" y="160"/>
                      <a:pt x="191" y="163"/>
                      <a:pt x="183" y="170"/>
                    </a:cubicBezTo>
                    <a:lnTo>
                      <a:pt x="28" y="326"/>
                    </a:lnTo>
                    <a:cubicBezTo>
                      <a:pt x="21" y="332"/>
                      <a:pt x="18" y="342"/>
                      <a:pt x="20" y="351"/>
                    </a:cubicBezTo>
                    <a:cubicBezTo>
                      <a:pt x="21" y="361"/>
                      <a:pt x="27" y="369"/>
                      <a:pt x="36" y="373"/>
                    </a:cubicBezTo>
                    <a:lnTo>
                      <a:pt x="482" y="591"/>
                    </a:lnTo>
                    <a:cubicBezTo>
                      <a:pt x="392" y="692"/>
                      <a:pt x="309" y="792"/>
                      <a:pt x="246" y="876"/>
                    </a:cubicBezTo>
                    <a:lnTo>
                      <a:pt x="136" y="800"/>
                    </a:lnTo>
                    <a:cubicBezTo>
                      <a:pt x="125" y="792"/>
                      <a:pt x="108" y="793"/>
                      <a:pt x="99" y="803"/>
                    </a:cubicBezTo>
                    <a:lnTo>
                      <a:pt x="12" y="890"/>
                    </a:lnTo>
                    <a:cubicBezTo>
                      <a:pt x="0" y="901"/>
                      <a:pt x="0" y="920"/>
                      <a:pt x="12" y="931"/>
                    </a:cubicBezTo>
                    <a:lnTo>
                      <a:pt x="133" y="1053"/>
                    </a:lnTo>
                    <a:cubicBezTo>
                      <a:pt x="120" y="1081"/>
                      <a:pt x="111" y="1113"/>
                      <a:pt x="129" y="1131"/>
                    </a:cubicBezTo>
                    <a:cubicBezTo>
                      <a:pt x="134" y="1136"/>
                      <a:pt x="142" y="1141"/>
                      <a:pt x="157" y="1141"/>
                    </a:cubicBezTo>
                    <a:cubicBezTo>
                      <a:pt x="170" y="1141"/>
                      <a:pt x="186" y="1137"/>
                      <a:pt x="207" y="1127"/>
                    </a:cubicBezTo>
                    <a:lnTo>
                      <a:pt x="329" y="1248"/>
                    </a:lnTo>
                    <a:cubicBezTo>
                      <a:pt x="334" y="1254"/>
                      <a:pt x="342" y="1257"/>
                      <a:pt x="349" y="1257"/>
                    </a:cubicBezTo>
                    <a:cubicBezTo>
                      <a:pt x="357" y="1257"/>
                      <a:pt x="365" y="1254"/>
                      <a:pt x="370" y="1248"/>
                    </a:cubicBezTo>
                    <a:lnTo>
                      <a:pt x="457" y="1161"/>
                    </a:lnTo>
                    <a:cubicBezTo>
                      <a:pt x="467" y="1151"/>
                      <a:pt x="469" y="1136"/>
                      <a:pt x="461" y="1124"/>
                    </a:cubicBezTo>
                    <a:lnTo>
                      <a:pt x="384" y="1014"/>
                    </a:lnTo>
                    <a:cubicBezTo>
                      <a:pt x="468" y="951"/>
                      <a:pt x="568" y="869"/>
                      <a:pt x="669" y="778"/>
                    </a:cubicBezTo>
                    <a:lnTo>
                      <a:pt x="887" y="1224"/>
                    </a:lnTo>
                    <a:cubicBezTo>
                      <a:pt x="892" y="1233"/>
                      <a:pt x="900" y="1239"/>
                      <a:pt x="909" y="1240"/>
                    </a:cubicBezTo>
                    <a:cubicBezTo>
                      <a:pt x="911" y="1241"/>
                      <a:pt x="912" y="1241"/>
                      <a:pt x="914" y="1241"/>
                    </a:cubicBezTo>
                    <a:cubicBezTo>
                      <a:pt x="921" y="1241"/>
                      <a:pt x="929" y="1238"/>
                      <a:pt x="935" y="1232"/>
                    </a:cubicBezTo>
                    <a:lnTo>
                      <a:pt x="1090" y="1077"/>
                    </a:lnTo>
                    <a:cubicBezTo>
                      <a:pt x="1098" y="1069"/>
                      <a:pt x="1100" y="1057"/>
                      <a:pt x="1097" y="1047"/>
                    </a:cubicBezTo>
                    <a:lnTo>
                      <a:pt x="921" y="538"/>
                    </a:lnTo>
                    <a:close/>
                  </a:path>
                </a:pathLst>
              </a:custGeom>
              <a:solidFill>
                <a:schemeClr val="bg1"/>
              </a:solidFill>
              <a:ln>
                <a:noFill/>
              </a:ln>
              <a:effectLst/>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a:p>
            </p:txBody>
          </p:sp>
        </p:grpSp>
        <p:sp>
          <p:nvSpPr>
            <p:cNvPr id="21" name="išļïḓe"/>
            <p:cNvSpPr/>
            <p:nvPr/>
          </p:nvSpPr>
          <p:spPr>
            <a:xfrm>
              <a:off x="5105400" y="1000047"/>
              <a:ext cx="1981200" cy="514284"/>
            </a:xfrm>
            <a:prstGeom prst="roundRect">
              <a:avLst>
                <a:gd name="adj" fmla="val 50000"/>
              </a:avLst>
            </a:prstGeom>
            <a:solidFill>
              <a:schemeClr val="tx1">
                <a:lumMod val="50000"/>
                <a:lumOff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fontScale="92500" lnSpcReduction="10000"/>
            </a:bodyPr>
            <a:lstStyle/>
            <a:p>
              <a:pPr algn="ctr"/>
              <a:r>
                <a:rPr lang="zh-CN" altLang="en-US" sz="2000" dirty="0"/>
                <a:t>添加标题</a:t>
              </a:r>
            </a:p>
          </p:txBody>
        </p:sp>
        <p:sp>
          <p:nvSpPr>
            <p:cNvPr id="8" name="ïṥḻíḋè"/>
            <p:cNvSpPr txBox="1"/>
            <p:nvPr/>
          </p:nvSpPr>
          <p:spPr>
            <a:xfrm>
              <a:off x="8850252" y="2895600"/>
              <a:ext cx="2670236" cy="725008"/>
            </a:xfrm>
            <a:prstGeom prst="rect">
              <a:avLst/>
            </a:prstGeom>
            <a:noFill/>
          </p:spPr>
          <p:txBody>
            <a:bodyPr wrap="square" lIns="91440" tIns="45720" rIns="91440" bIns="45720" anchor="t">
              <a:normAutofit/>
            </a:bodyPr>
            <a:lstStyle/>
            <a:p>
              <a:pPr defTabSz="913765">
                <a:lnSpc>
                  <a:spcPct val="120000"/>
                </a:lnSpc>
                <a:spcBef>
                  <a:spcPct val="0"/>
                </a:spcBef>
                <a:defRPr/>
              </a:pPr>
              <a:r>
                <a:rPr lang="en-US" altLang="zh-CN" sz="1400" dirty="0"/>
                <a:t>Copy paste fonts. Choose the only option to retain text……</a:t>
              </a:r>
            </a:p>
          </p:txBody>
        </p:sp>
        <p:sp>
          <p:nvSpPr>
            <p:cNvPr id="9" name="ïṣlïḍè"/>
            <p:cNvSpPr/>
            <p:nvPr/>
          </p:nvSpPr>
          <p:spPr>
            <a:xfrm>
              <a:off x="8850252" y="2419250"/>
              <a:ext cx="2670236" cy="476350"/>
            </a:xfrm>
            <a:prstGeom prst="rect">
              <a:avLst/>
            </a:prstGeom>
          </p:spPr>
          <p:txBody>
            <a:bodyPr wrap="square" lIns="91440" tIns="45720" rIns="91440" bIns="45720" anchor="b">
              <a:normAutofit/>
            </a:bodyPr>
            <a:lstStyle/>
            <a:p>
              <a:pPr lvl="0" defTabSz="913765">
                <a:spcBef>
                  <a:spcPct val="0"/>
                </a:spcBef>
                <a:defRPr/>
              </a:pPr>
              <a:r>
                <a:rPr lang="zh-CN" altLang="en-US" sz="2400" b="1" dirty="0"/>
                <a:t>添加标题</a:t>
              </a:r>
            </a:p>
          </p:txBody>
        </p:sp>
        <p:sp>
          <p:nvSpPr>
            <p:cNvPr id="10" name="í$lîḍê"/>
            <p:cNvSpPr txBox="1"/>
            <p:nvPr/>
          </p:nvSpPr>
          <p:spPr>
            <a:xfrm>
              <a:off x="669925" y="2895600"/>
              <a:ext cx="2690813" cy="725008"/>
            </a:xfrm>
            <a:prstGeom prst="rect">
              <a:avLst/>
            </a:prstGeom>
            <a:noFill/>
          </p:spPr>
          <p:txBody>
            <a:bodyPr wrap="square" lIns="91440" tIns="45720" rIns="91440" bIns="45720" anchor="t">
              <a:normAutofit/>
            </a:bodyPr>
            <a:lstStyle/>
            <a:p>
              <a:pPr algn="r" defTabSz="913765">
                <a:lnSpc>
                  <a:spcPct val="120000"/>
                </a:lnSpc>
                <a:spcBef>
                  <a:spcPct val="0"/>
                </a:spcBef>
                <a:defRPr/>
              </a:pPr>
              <a:r>
                <a:rPr lang="en-US" altLang="zh-CN" sz="1400" dirty="0"/>
                <a:t>Copy paste fonts. Choose the only option to retain text……</a:t>
              </a:r>
            </a:p>
          </p:txBody>
        </p:sp>
        <p:sp>
          <p:nvSpPr>
            <p:cNvPr id="11" name="ïš1idê"/>
            <p:cNvSpPr/>
            <p:nvPr/>
          </p:nvSpPr>
          <p:spPr>
            <a:xfrm>
              <a:off x="669925" y="2419250"/>
              <a:ext cx="2690813" cy="476350"/>
            </a:xfrm>
            <a:prstGeom prst="rect">
              <a:avLst/>
            </a:prstGeom>
          </p:spPr>
          <p:txBody>
            <a:bodyPr wrap="square" lIns="91440" tIns="45720" rIns="91440" bIns="45720" anchor="b">
              <a:normAutofit/>
            </a:bodyPr>
            <a:lstStyle/>
            <a:p>
              <a:pPr lvl="0" algn="r" defTabSz="913765">
                <a:spcBef>
                  <a:spcPct val="0"/>
                </a:spcBef>
                <a:defRPr/>
              </a:pPr>
              <a:r>
                <a:rPr lang="zh-CN" altLang="en-US" sz="2400" b="1" dirty="0"/>
                <a:t>添加标题</a:t>
              </a:r>
            </a:p>
          </p:txBody>
        </p:sp>
        <p:sp>
          <p:nvSpPr>
            <p:cNvPr id="12" name="isḻíḍe"/>
            <p:cNvSpPr/>
            <p:nvPr/>
          </p:nvSpPr>
          <p:spPr>
            <a:xfrm>
              <a:off x="3027423" y="4541747"/>
              <a:ext cx="612956" cy="612956"/>
            </a:xfrm>
            <a:prstGeom prst="ellipse">
              <a:avLst/>
            </a:prstGeom>
            <a:solidFill>
              <a:srgbClr val="F0714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sz="2400" dirty="0"/>
            </a:p>
          </p:txBody>
        </p:sp>
        <p:sp>
          <p:nvSpPr>
            <p:cNvPr id="13" name="îŝlíďè"/>
            <p:cNvSpPr/>
            <p:nvPr/>
          </p:nvSpPr>
          <p:spPr bwMode="auto">
            <a:xfrm>
              <a:off x="3176209" y="4690770"/>
              <a:ext cx="315385" cy="314909"/>
            </a:xfrm>
            <a:custGeom>
              <a:avLst/>
              <a:gdLst>
                <a:gd name="connsiteX0" fmla="*/ 257564 w 607639"/>
                <a:gd name="connsiteY0" fmla="*/ 92370 h 606722"/>
                <a:gd name="connsiteX1" fmla="*/ 277411 w 607639"/>
                <a:gd name="connsiteY1" fmla="*/ 112098 h 606722"/>
                <a:gd name="connsiteX2" fmla="*/ 277411 w 607639"/>
                <a:gd name="connsiteY2" fmla="*/ 329729 h 606722"/>
                <a:gd name="connsiteX3" fmla="*/ 495281 w 607639"/>
                <a:gd name="connsiteY3" fmla="*/ 329729 h 606722"/>
                <a:gd name="connsiteX4" fmla="*/ 515128 w 607639"/>
                <a:gd name="connsiteY4" fmla="*/ 349546 h 606722"/>
                <a:gd name="connsiteX5" fmla="*/ 257564 w 607639"/>
                <a:gd name="connsiteY5" fmla="*/ 606722 h 606722"/>
                <a:gd name="connsiteX6" fmla="*/ 0 w 607639"/>
                <a:gd name="connsiteY6" fmla="*/ 349546 h 606722"/>
                <a:gd name="connsiteX7" fmla="*/ 257564 w 607639"/>
                <a:gd name="connsiteY7" fmla="*/ 92370 h 606722"/>
                <a:gd name="connsiteX8" fmla="*/ 350027 w 607639"/>
                <a:gd name="connsiteY8" fmla="*/ 0 h 606722"/>
                <a:gd name="connsiteX9" fmla="*/ 607639 w 607639"/>
                <a:gd name="connsiteY9" fmla="*/ 257220 h 606722"/>
                <a:gd name="connsiteX10" fmla="*/ 587788 w 607639"/>
                <a:gd name="connsiteY10" fmla="*/ 277040 h 606722"/>
                <a:gd name="connsiteX11" fmla="*/ 350027 w 607639"/>
                <a:gd name="connsiteY11" fmla="*/ 277040 h 606722"/>
                <a:gd name="connsiteX12" fmla="*/ 330176 w 607639"/>
                <a:gd name="connsiteY12" fmla="*/ 257220 h 606722"/>
                <a:gd name="connsiteX13" fmla="*/ 330176 w 607639"/>
                <a:gd name="connsiteY13" fmla="*/ 19820 h 606722"/>
                <a:gd name="connsiteX14" fmla="*/ 350027 w 607639"/>
                <a:gd name="connsiteY1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7639" h="606722">
                  <a:moveTo>
                    <a:pt x="257564" y="92370"/>
                  </a:moveTo>
                  <a:cubicBezTo>
                    <a:pt x="268511" y="92370"/>
                    <a:pt x="277411" y="101168"/>
                    <a:pt x="277411" y="112098"/>
                  </a:cubicBezTo>
                  <a:lnTo>
                    <a:pt x="277411" y="329729"/>
                  </a:lnTo>
                  <a:lnTo>
                    <a:pt x="495281" y="329729"/>
                  </a:lnTo>
                  <a:cubicBezTo>
                    <a:pt x="506228" y="329729"/>
                    <a:pt x="515128" y="338616"/>
                    <a:pt x="515128" y="349546"/>
                  </a:cubicBezTo>
                  <a:cubicBezTo>
                    <a:pt x="515128" y="491286"/>
                    <a:pt x="399607" y="606722"/>
                    <a:pt x="257564" y="606722"/>
                  </a:cubicBezTo>
                  <a:cubicBezTo>
                    <a:pt x="115521" y="606722"/>
                    <a:pt x="0" y="491286"/>
                    <a:pt x="0" y="349546"/>
                  </a:cubicBezTo>
                  <a:cubicBezTo>
                    <a:pt x="0" y="207717"/>
                    <a:pt x="115521" y="92370"/>
                    <a:pt x="257564" y="92370"/>
                  </a:cubicBezTo>
                  <a:close/>
                  <a:moveTo>
                    <a:pt x="350027" y="0"/>
                  </a:moveTo>
                  <a:cubicBezTo>
                    <a:pt x="492007" y="0"/>
                    <a:pt x="607639" y="115367"/>
                    <a:pt x="607639" y="257220"/>
                  </a:cubicBezTo>
                  <a:cubicBezTo>
                    <a:pt x="607639" y="268152"/>
                    <a:pt x="598737" y="277040"/>
                    <a:pt x="587788" y="277040"/>
                  </a:cubicBezTo>
                  <a:lnTo>
                    <a:pt x="350027" y="277040"/>
                  </a:lnTo>
                  <a:cubicBezTo>
                    <a:pt x="339078" y="277040"/>
                    <a:pt x="330176" y="268152"/>
                    <a:pt x="330176" y="257220"/>
                  </a:cubicBezTo>
                  <a:lnTo>
                    <a:pt x="330176" y="19820"/>
                  </a:lnTo>
                  <a:cubicBezTo>
                    <a:pt x="330176" y="8888"/>
                    <a:pt x="339078" y="0"/>
                    <a:pt x="350027" y="0"/>
                  </a:cubicBezTo>
                  <a:close/>
                </a:path>
              </a:pathLst>
            </a:custGeom>
            <a:solidFill>
              <a:schemeClr val="bg1"/>
            </a:solidFill>
            <a:ln>
              <a:noFill/>
            </a:ln>
            <a:effectLst/>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2000"/>
            </a:p>
          </p:txBody>
        </p:sp>
        <p:sp>
          <p:nvSpPr>
            <p:cNvPr id="14" name="íṩļïḋe"/>
            <p:cNvSpPr/>
            <p:nvPr/>
          </p:nvSpPr>
          <p:spPr>
            <a:xfrm>
              <a:off x="8551621" y="4541747"/>
              <a:ext cx="612956" cy="612956"/>
            </a:xfrm>
            <a:prstGeom prst="ellipse">
              <a:avLst/>
            </a:prstGeom>
            <a:solidFill>
              <a:srgbClr val="7ED3C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sz="2400"/>
            </a:p>
          </p:txBody>
        </p:sp>
        <p:sp>
          <p:nvSpPr>
            <p:cNvPr id="15" name="îšļïḓê"/>
            <p:cNvSpPr/>
            <p:nvPr/>
          </p:nvSpPr>
          <p:spPr bwMode="auto">
            <a:xfrm>
              <a:off x="8700407" y="4690601"/>
              <a:ext cx="315385" cy="315245"/>
            </a:xfrm>
            <a:custGeom>
              <a:avLst/>
              <a:gdLst>
                <a:gd name="connsiteX0" fmla="*/ 481544 w 605506"/>
                <a:gd name="connsiteY0" fmla="*/ 380415 h 605239"/>
                <a:gd name="connsiteX1" fmla="*/ 495812 w 605506"/>
                <a:gd name="connsiteY1" fmla="*/ 380415 h 605239"/>
                <a:gd name="connsiteX2" fmla="*/ 510080 w 605506"/>
                <a:gd name="connsiteY2" fmla="*/ 394664 h 605239"/>
                <a:gd name="connsiteX3" fmla="*/ 510080 w 605506"/>
                <a:gd name="connsiteY3" fmla="*/ 409004 h 605239"/>
                <a:gd name="connsiteX4" fmla="*/ 502946 w 605506"/>
                <a:gd name="connsiteY4" fmla="*/ 411890 h 605239"/>
                <a:gd name="connsiteX5" fmla="*/ 495812 w 605506"/>
                <a:gd name="connsiteY5" fmla="*/ 409004 h 605239"/>
                <a:gd name="connsiteX6" fmla="*/ 481544 w 605506"/>
                <a:gd name="connsiteY6" fmla="*/ 394755 h 605239"/>
                <a:gd name="connsiteX7" fmla="*/ 481544 w 605506"/>
                <a:gd name="connsiteY7" fmla="*/ 380415 h 605239"/>
                <a:gd name="connsiteX8" fmla="*/ 544912 w 605506"/>
                <a:gd name="connsiteY8" fmla="*/ 242039 h 605239"/>
                <a:gd name="connsiteX9" fmla="*/ 565049 w 605506"/>
                <a:gd name="connsiteY9" fmla="*/ 242039 h 605239"/>
                <a:gd name="connsiteX10" fmla="*/ 575162 w 605506"/>
                <a:gd name="connsiteY10" fmla="*/ 252130 h 605239"/>
                <a:gd name="connsiteX11" fmla="*/ 565049 w 605506"/>
                <a:gd name="connsiteY11" fmla="*/ 262221 h 605239"/>
                <a:gd name="connsiteX12" fmla="*/ 544912 w 605506"/>
                <a:gd name="connsiteY12" fmla="*/ 262221 h 605239"/>
                <a:gd name="connsiteX13" fmla="*/ 534799 w 605506"/>
                <a:gd name="connsiteY13" fmla="*/ 252130 h 605239"/>
                <a:gd name="connsiteX14" fmla="*/ 544912 w 605506"/>
                <a:gd name="connsiteY14" fmla="*/ 242039 h 605239"/>
                <a:gd name="connsiteX15" fmla="*/ 352969 w 605506"/>
                <a:gd name="connsiteY15" fmla="*/ 100838 h 605239"/>
                <a:gd name="connsiteX16" fmla="*/ 363075 w 605506"/>
                <a:gd name="connsiteY16" fmla="*/ 110930 h 605239"/>
                <a:gd name="connsiteX17" fmla="*/ 363075 w 605506"/>
                <a:gd name="connsiteY17" fmla="*/ 242037 h 605239"/>
                <a:gd name="connsiteX18" fmla="*/ 423715 w 605506"/>
                <a:gd name="connsiteY18" fmla="*/ 242037 h 605239"/>
                <a:gd name="connsiteX19" fmla="*/ 433821 w 605506"/>
                <a:gd name="connsiteY19" fmla="*/ 252129 h 605239"/>
                <a:gd name="connsiteX20" fmla="*/ 423715 w 605506"/>
                <a:gd name="connsiteY20" fmla="*/ 262221 h 605239"/>
                <a:gd name="connsiteX21" fmla="*/ 352969 w 605506"/>
                <a:gd name="connsiteY21" fmla="*/ 262221 h 605239"/>
                <a:gd name="connsiteX22" fmla="*/ 342862 w 605506"/>
                <a:gd name="connsiteY22" fmla="*/ 252129 h 605239"/>
                <a:gd name="connsiteX23" fmla="*/ 342862 w 605506"/>
                <a:gd name="connsiteY23" fmla="*/ 110930 h 605239"/>
                <a:gd name="connsiteX24" fmla="*/ 352969 w 605506"/>
                <a:gd name="connsiteY24" fmla="*/ 100838 h 605239"/>
                <a:gd name="connsiteX25" fmla="*/ 495812 w 605506"/>
                <a:gd name="connsiteY25" fmla="*/ 95270 h 605239"/>
                <a:gd name="connsiteX26" fmla="*/ 510080 w 605506"/>
                <a:gd name="connsiteY26" fmla="*/ 95270 h 605239"/>
                <a:gd name="connsiteX27" fmla="*/ 510080 w 605506"/>
                <a:gd name="connsiteY27" fmla="*/ 109483 h 605239"/>
                <a:gd name="connsiteX28" fmla="*/ 495812 w 605506"/>
                <a:gd name="connsiteY28" fmla="*/ 123696 h 605239"/>
                <a:gd name="connsiteX29" fmla="*/ 488678 w 605506"/>
                <a:gd name="connsiteY29" fmla="*/ 126665 h 605239"/>
                <a:gd name="connsiteX30" fmla="*/ 481544 w 605506"/>
                <a:gd name="connsiteY30" fmla="*/ 123696 h 605239"/>
                <a:gd name="connsiteX31" fmla="*/ 481544 w 605506"/>
                <a:gd name="connsiteY31" fmla="*/ 109483 h 605239"/>
                <a:gd name="connsiteX32" fmla="*/ 195805 w 605506"/>
                <a:gd name="connsiteY32" fmla="*/ 95270 h 605239"/>
                <a:gd name="connsiteX33" fmla="*/ 210163 w 605506"/>
                <a:gd name="connsiteY33" fmla="*/ 95270 h 605239"/>
                <a:gd name="connsiteX34" fmla="*/ 224431 w 605506"/>
                <a:gd name="connsiteY34" fmla="*/ 109483 h 605239"/>
                <a:gd name="connsiteX35" fmla="*/ 224431 w 605506"/>
                <a:gd name="connsiteY35" fmla="*/ 123696 h 605239"/>
                <a:gd name="connsiteX36" fmla="*/ 217297 w 605506"/>
                <a:gd name="connsiteY36" fmla="*/ 126665 h 605239"/>
                <a:gd name="connsiteX37" fmla="*/ 210163 w 605506"/>
                <a:gd name="connsiteY37" fmla="*/ 123696 h 605239"/>
                <a:gd name="connsiteX38" fmla="*/ 195805 w 605506"/>
                <a:gd name="connsiteY38" fmla="*/ 109483 h 605239"/>
                <a:gd name="connsiteX39" fmla="*/ 195805 w 605506"/>
                <a:gd name="connsiteY39" fmla="*/ 95270 h 605239"/>
                <a:gd name="connsiteX40" fmla="*/ 352953 w 605506"/>
                <a:gd name="connsiteY40" fmla="*/ 30273 h 605239"/>
                <a:gd name="connsiteX41" fmla="*/ 363044 w 605506"/>
                <a:gd name="connsiteY41" fmla="*/ 40369 h 605239"/>
                <a:gd name="connsiteX42" fmla="*/ 363044 w 605506"/>
                <a:gd name="connsiteY42" fmla="*/ 60470 h 605239"/>
                <a:gd name="connsiteX43" fmla="*/ 352953 w 605506"/>
                <a:gd name="connsiteY43" fmla="*/ 70566 h 605239"/>
                <a:gd name="connsiteX44" fmla="*/ 342862 w 605506"/>
                <a:gd name="connsiteY44" fmla="*/ 60470 h 605239"/>
                <a:gd name="connsiteX45" fmla="*/ 342862 w 605506"/>
                <a:gd name="connsiteY45" fmla="*/ 40369 h 605239"/>
                <a:gd name="connsiteX46" fmla="*/ 352953 w 605506"/>
                <a:gd name="connsiteY46" fmla="*/ 30273 h 605239"/>
                <a:gd name="connsiteX47" fmla="*/ 352973 w 605506"/>
                <a:gd name="connsiteY47" fmla="*/ 20184 h 605239"/>
                <a:gd name="connsiteX48" fmla="*/ 173816 w 605506"/>
                <a:gd name="connsiteY48" fmla="*/ 104522 h 605239"/>
                <a:gd name="connsiteX49" fmla="*/ 179593 w 605506"/>
                <a:gd name="connsiteY49" fmla="*/ 111641 h 605239"/>
                <a:gd name="connsiteX50" fmla="*/ 180947 w 605506"/>
                <a:gd name="connsiteY50" fmla="*/ 113173 h 605239"/>
                <a:gd name="connsiteX51" fmla="*/ 185820 w 605506"/>
                <a:gd name="connsiteY51" fmla="*/ 119570 h 605239"/>
                <a:gd name="connsiteX52" fmla="*/ 187445 w 605506"/>
                <a:gd name="connsiteY52" fmla="*/ 121823 h 605239"/>
                <a:gd name="connsiteX53" fmla="*/ 190604 w 605506"/>
                <a:gd name="connsiteY53" fmla="*/ 126058 h 605239"/>
                <a:gd name="connsiteX54" fmla="*/ 192499 w 605506"/>
                <a:gd name="connsiteY54" fmla="*/ 128671 h 605239"/>
                <a:gd name="connsiteX55" fmla="*/ 196019 w 605506"/>
                <a:gd name="connsiteY55" fmla="*/ 133717 h 605239"/>
                <a:gd name="connsiteX56" fmla="*/ 198275 w 605506"/>
                <a:gd name="connsiteY56" fmla="*/ 136870 h 605239"/>
                <a:gd name="connsiteX57" fmla="*/ 199810 w 605506"/>
                <a:gd name="connsiteY57" fmla="*/ 139213 h 605239"/>
                <a:gd name="connsiteX58" fmla="*/ 203240 w 605506"/>
                <a:gd name="connsiteY58" fmla="*/ 144349 h 605239"/>
                <a:gd name="connsiteX59" fmla="*/ 204323 w 605506"/>
                <a:gd name="connsiteY59" fmla="*/ 145971 h 605239"/>
                <a:gd name="connsiteX60" fmla="*/ 206128 w 605506"/>
                <a:gd name="connsiteY60" fmla="*/ 148764 h 605239"/>
                <a:gd name="connsiteX61" fmla="*/ 207391 w 605506"/>
                <a:gd name="connsiteY61" fmla="*/ 150657 h 605239"/>
                <a:gd name="connsiteX62" fmla="*/ 209377 w 605506"/>
                <a:gd name="connsiteY62" fmla="*/ 153810 h 605239"/>
                <a:gd name="connsiteX63" fmla="*/ 210550 w 605506"/>
                <a:gd name="connsiteY63" fmla="*/ 155793 h 605239"/>
                <a:gd name="connsiteX64" fmla="*/ 211182 w 605506"/>
                <a:gd name="connsiteY64" fmla="*/ 156784 h 605239"/>
                <a:gd name="connsiteX65" fmla="*/ 213438 w 605506"/>
                <a:gd name="connsiteY65" fmla="*/ 160478 h 605239"/>
                <a:gd name="connsiteX66" fmla="*/ 213438 w 605506"/>
                <a:gd name="connsiteY66" fmla="*/ 160568 h 605239"/>
                <a:gd name="connsiteX67" fmla="*/ 220027 w 605506"/>
                <a:gd name="connsiteY67" fmla="*/ 198142 h 605239"/>
                <a:gd name="connsiteX68" fmla="*/ 204413 w 605506"/>
                <a:gd name="connsiteY68" fmla="*/ 218236 h 605239"/>
                <a:gd name="connsiteX69" fmla="*/ 175441 w 605506"/>
                <a:gd name="connsiteY69" fmla="*/ 244366 h 605239"/>
                <a:gd name="connsiteX70" fmla="*/ 181759 w 605506"/>
                <a:gd name="connsiteY70" fmla="*/ 307801 h 605239"/>
                <a:gd name="connsiteX71" fmla="*/ 297827 w 605506"/>
                <a:gd name="connsiteY71" fmla="*/ 423676 h 605239"/>
                <a:gd name="connsiteX72" fmla="*/ 328333 w 605506"/>
                <a:gd name="connsiteY72" fmla="*/ 440616 h 605239"/>
                <a:gd name="connsiteX73" fmla="*/ 352612 w 605506"/>
                <a:gd name="connsiteY73" fmla="*/ 435210 h 605239"/>
                <a:gd name="connsiteX74" fmla="*/ 361366 w 605506"/>
                <a:gd name="connsiteY74" fmla="*/ 429984 h 605239"/>
                <a:gd name="connsiteX75" fmla="*/ 379598 w 605506"/>
                <a:gd name="connsiteY75" fmla="*/ 410521 h 605239"/>
                <a:gd name="connsiteX76" fmla="*/ 387540 w 605506"/>
                <a:gd name="connsiteY76" fmla="*/ 401060 h 605239"/>
                <a:gd name="connsiteX77" fmla="*/ 407758 w 605506"/>
                <a:gd name="connsiteY77" fmla="*/ 385562 h 605239"/>
                <a:gd name="connsiteX78" fmla="*/ 445304 w 605506"/>
                <a:gd name="connsiteY78" fmla="*/ 392049 h 605239"/>
                <a:gd name="connsiteX79" fmla="*/ 446026 w 605506"/>
                <a:gd name="connsiteY79" fmla="*/ 392500 h 605239"/>
                <a:gd name="connsiteX80" fmla="*/ 448192 w 605506"/>
                <a:gd name="connsiteY80" fmla="*/ 393761 h 605239"/>
                <a:gd name="connsiteX81" fmla="*/ 448733 w 605506"/>
                <a:gd name="connsiteY81" fmla="*/ 394122 h 605239"/>
                <a:gd name="connsiteX82" fmla="*/ 450448 w 605506"/>
                <a:gd name="connsiteY82" fmla="*/ 395203 h 605239"/>
                <a:gd name="connsiteX83" fmla="*/ 451531 w 605506"/>
                <a:gd name="connsiteY83" fmla="*/ 395834 h 605239"/>
                <a:gd name="connsiteX84" fmla="*/ 456044 w 605506"/>
                <a:gd name="connsiteY84" fmla="*/ 398627 h 605239"/>
                <a:gd name="connsiteX85" fmla="*/ 456766 w 605506"/>
                <a:gd name="connsiteY85" fmla="*/ 399078 h 605239"/>
                <a:gd name="connsiteX86" fmla="*/ 459835 w 605506"/>
                <a:gd name="connsiteY86" fmla="*/ 401060 h 605239"/>
                <a:gd name="connsiteX87" fmla="*/ 461008 w 605506"/>
                <a:gd name="connsiteY87" fmla="*/ 401871 h 605239"/>
                <a:gd name="connsiteX88" fmla="*/ 466604 w 605506"/>
                <a:gd name="connsiteY88" fmla="*/ 405565 h 605239"/>
                <a:gd name="connsiteX89" fmla="*/ 468860 w 605506"/>
                <a:gd name="connsiteY89" fmla="*/ 407097 h 605239"/>
                <a:gd name="connsiteX90" fmla="*/ 472109 w 605506"/>
                <a:gd name="connsiteY90" fmla="*/ 409350 h 605239"/>
                <a:gd name="connsiteX91" fmla="*/ 477073 w 605506"/>
                <a:gd name="connsiteY91" fmla="*/ 412774 h 605239"/>
                <a:gd name="connsiteX92" fmla="*/ 479691 w 605506"/>
                <a:gd name="connsiteY92" fmla="*/ 414756 h 605239"/>
                <a:gd name="connsiteX93" fmla="*/ 484474 w 605506"/>
                <a:gd name="connsiteY93" fmla="*/ 418180 h 605239"/>
                <a:gd name="connsiteX94" fmla="*/ 486099 w 605506"/>
                <a:gd name="connsiteY94" fmla="*/ 419351 h 605239"/>
                <a:gd name="connsiteX95" fmla="*/ 492778 w 605506"/>
                <a:gd name="connsiteY95" fmla="*/ 424577 h 605239"/>
                <a:gd name="connsiteX96" fmla="*/ 494132 w 605506"/>
                <a:gd name="connsiteY96" fmla="*/ 425569 h 605239"/>
                <a:gd name="connsiteX97" fmla="*/ 500810 w 605506"/>
                <a:gd name="connsiteY97" fmla="*/ 430975 h 605239"/>
                <a:gd name="connsiteX98" fmla="*/ 585289 w 605506"/>
                <a:gd name="connsiteY98" fmla="*/ 252115 h 605239"/>
                <a:gd name="connsiteX99" fmla="*/ 352973 w 605506"/>
                <a:gd name="connsiteY99" fmla="*/ 20184 h 605239"/>
                <a:gd name="connsiteX100" fmla="*/ 352973 w 605506"/>
                <a:gd name="connsiteY100" fmla="*/ 0 h 605239"/>
                <a:gd name="connsiteX101" fmla="*/ 605506 w 605506"/>
                <a:gd name="connsiteY101" fmla="*/ 252115 h 605239"/>
                <a:gd name="connsiteX102" fmla="*/ 515883 w 605506"/>
                <a:gd name="connsiteY102" fmla="*/ 444581 h 605239"/>
                <a:gd name="connsiteX103" fmla="*/ 539079 w 605506"/>
                <a:gd name="connsiteY103" fmla="*/ 473595 h 605239"/>
                <a:gd name="connsiteX104" fmla="*/ 530324 w 605506"/>
                <a:gd name="connsiteY104" fmla="*/ 532073 h 605239"/>
                <a:gd name="connsiteX105" fmla="*/ 504691 w 605506"/>
                <a:gd name="connsiteY105" fmla="*/ 557663 h 605239"/>
                <a:gd name="connsiteX106" fmla="*/ 400808 w 605506"/>
                <a:gd name="connsiteY106" fmla="*/ 605239 h 605239"/>
                <a:gd name="connsiteX107" fmla="*/ 317954 w 605506"/>
                <a:gd name="connsiteY107" fmla="*/ 581451 h 605239"/>
                <a:gd name="connsiteX108" fmla="*/ 268494 w 605506"/>
                <a:gd name="connsiteY108" fmla="*/ 543517 h 605239"/>
                <a:gd name="connsiteX109" fmla="*/ 61268 w 605506"/>
                <a:gd name="connsiteY109" fmla="*/ 335914 h 605239"/>
                <a:gd name="connsiteX110" fmla="*/ 16773 w 605506"/>
                <a:gd name="connsiteY110" fmla="*/ 274101 h 605239"/>
                <a:gd name="connsiteX111" fmla="*/ 47550 w 605506"/>
                <a:gd name="connsiteY111" fmla="*/ 101279 h 605239"/>
                <a:gd name="connsiteX112" fmla="*/ 73182 w 605506"/>
                <a:gd name="connsiteY112" fmla="*/ 75689 h 605239"/>
                <a:gd name="connsiteX113" fmla="*/ 131758 w 605506"/>
                <a:gd name="connsiteY113" fmla="*/ 66948 h 605239"/>
                <a:gd name="connsiteX114" fmla="*/ 160188 w 605506"/>
                <a:gd name="connsiteY114" fmla="*/ 89475 h 605239"/>
                <a:gd name="connsiteX115" fmla="*/ 352973 w 605506"/>
                <a:gd name="connsiteY115" fmla="*/ 0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605506" h="605239">
                  <a:moveTo>
                    <a:pt x="481544" y="380415"/>
                  </a:moveTo>
                  <a:cubicBezTo>
                    <a:pt x="485427" y="376537"/>
                    <a:pt x="491839" y="376537"/>
                    <a:pt x="495812" y="380415"/>
                  </a:cubicBezTo>
                  <a:lnTo>
                    <a:pt x="510080" y="394664"/>
                  </a:lnTo>
                  <a:cubicBezTo>
                    <a:pt x="514053" y="398633"/>
                    <a:pt x="514053" y="405036"/>
                    <a:pt x="510080" y="409004"/>
                  </a:cubicBezTo>
                  <a:cubicBezTo>
                    <a:pt x="508093" y="410988"/>
                    <a:pt x="505565" y="411890"/>
                    <a:pt x="502946" y="411890"/>
                  </a:cubicBezTo>
                  <a:cubicBezTo>
                    <a:pt x="500327" y="411890"/>
                    <a:pt x="497799" y="410988"/>
                    <a:pt x="495812" y="409004"/>
                  </a:cubicBezTo>
                  <a:lnTo>
                    <a:pt x="481544" y="394755"/>
                  </a:lnTo>
                  <a:cubicBezTo>
                    <a:pt x="477571" y="390786"/>
                    <a:pt x="477571" y="384383"/>
                    <a:pt x="481544" y="380415"/>
                  </a:cubicBezTo>
                  <a:close/>
                  <a:moveTo>
                    <a:pt x="544912" y="242039"/>
                  </a:moveTo>
                  <a:lnTo>
                    <a:pt x="565049" y="242039"/>
                  </a:lnTo>
                  <a:cubicBezTo>
                    <a:pt x="570647" y="242039"/>
                    <a:pt x="575162" y="246544"/>
                    <a:pt x="575162" y="252130"/>
                  </a:cubicBezTo>
                  <a:cubicBezTo>
                    <a:pt x="575162" y="257716"/>
                    <a:pt x="570647" y="262221"/>
                    <a:pt x="565049" y="262221"/>
                  </a:cubicBezTo>
                  <a:lnTo>
                    <a:pt x="544912" y="262221"/>
                  </a:lnTo>
                  <a:cubicBezTo>
                    <a:pt x="539314" y="262221"/>
                    <a:pt x="534799" y="257716"/>
                    <a:pt x="534799" y="252130"/>
                  </a:cubicBezTo>
                  <a:cubicBezTo>
                    <a:pt x="534799" y="246544"/>
                    <a:pt x="539314" y="242039"/>
                    <a:pt x="544912" y="242039"/>
                  </a:cubicBezTo>
                  <a:close/>
                  <a:moveTo>
                    <a:pt x="352969" y="100838"/>
                  </a:moveTo>
                  <a:cubicBezTo>
                    <a:pt x="358563" y="100838"/>
                    <a:pt x="363075" y="105343"/>
                    <a:pt x="363075" y="110930"/>
                  </a:cubicBezTo>
                  <a:lnTo>
                    <a:pt x="363075" y="242037"/>
                  </a:lnTo>
                  <a:lnTo>
                    <a:pt x="423715" y="242037"/>
                  </a:lnTo>
                  <a:cubicBezTo>
                    <a:pt x="429219" y="242037"/>
                    <a:pt x="433821" y="246542"/>
                    <a:pt x="433821" y="252129"/>
                  </a:cubicBezTo>
                  <a:cubicBezTo>
                    <a:pt x="433821" y="257716"/>
                    <a:pt x="429219" y="262221"/>
                    <a:pt x="423715" y="262221"/>
                  </a:cubicBezTo>
                  <a:lnTo>
                    <a:pt x="352969" y="262221"/>
                  </a:lnTo>
                  <a:cubicBezTo>
                    <a:pt x="347374" y="262221"/>
                    <a:pt x="342862" y="257716"/>
                    <a:pt x="342862" y="252129"/>
                  </a:cubicBezTo>
                  <a:lnTo>
                    <a:pt x="342862" y="110930"/>
                  </a:lnTo>
                  <a:cubicBezTo>
                    <a:pt x="342862" y="105343"/>
                    <a:pt x="347374" y="100838"/>
                    <a:pt x="352969" y="100838"/>
                  </a:cubicBezTo>
                  <a:close/>
                  <a:moveTo>
                    <a:pt x="495812" y="95270"/>
                  </a:moveTo>
                  <a:cubicBezTo>
                    <a:pt x="499785" y="91312"/>
                    <a:pt x="506107" y="91312"/>
                    <a:pt x="510080" y="95270"/>
                  </a:cubicBezTo>
                  <a:cubicBezTo>
                    <a:pt x="514053" y="99228"/>
                    <a:pt x="514053" y="105525"/>
                    <a:pt x="510080" y="109483"/>
                  </a:cubicBezTo>
                  <a:lnTo>
                    <a:pt x="495812" y="123696"/>
                  </a:lnTo>
                  <a:cubicBezTo>
                    <a:pt x="493825" y="125676"/>
                    <a:pt x="491207" y="126665"/>
                    <a:pt x="488678" y="126665"/>
                  </a:cubicBezTo>
                  <a:cubicBezTo>
                    <a:pt x="486060" y="126665"/>
                    <a:pt x="483441" y="125676"/>
                    <a:pt x="481544" y="123696"/>
                  </a:cubicBezTo>
                  <a:cubicBezTo>
                    <a:pt x="477571" y="119828"/>
                    <a:pt x="477571" y="113441"/>
                    <a:pt x="481544" y="109483"/>
                  </a:cubicBezTo>
                  <a:close/>
                  <a:moveTo>
                    <a:pt x="195805" y="95270"/>
                  </a:moveTo>
                  <a:cubicBezTo>
                    <a:pt x="199778" y="91312"/>
                    <a:pt x="206190" y="91312"/>
                    <a:pt x="210163" y="95270"/>
                  </a:cubicBezTo>
                  <a:lnTo>
                    <a:pt x="224431" y="109483"/>
                  </a:lnTo>
                  <a:cubicBezTo>
                    <a:pt x="228404" y="113441"/>
                    <a:pt x="228404" y="119828"/>
                    <a:pt x="224431" y="123696"/>
                  </a:cubicBezTo>
                  <a:cubicBezTo>
                    <a:pt x="222444" y="125676"/>
                    <a:pt x="219825" y="126665"/>
                    <a:pt x="217297" y="126665"/>
                  </a:cubicBezTo>
                  <a:cubicBezTo>
                    <a:pt x="214678" y="126665"/>
                    <a:pt x="212059" y="125676"/>
                    <a:pt x="210163" y="123696"/>
                  </a:cubicBezTo>
                  <a:lnTo>
                    <a:pt x="195805" y="109483"/>
                  </a:lnTo>
                  <a:cubicBezTo>
                    <a:pt x="191922" y="105525"/>
                    <a:pt x="191922" y="99228"/>
                    <a:pt x="195805" y="95270"/>
                  </a:cubicBezTo>
                  <a:close/>
                  <a:moveTo>
                    <a:pt x="352953" y="30273"/>
                  </a:moveTo>
                  <a:cubicBezTo>
                    <a:pt x="358539" y="30273"/>
                    <a:pt x="363044" y="34780"/>
                    <a:pt x="363044" y="40369"/>
                  </a:cubicBezTo>
                  <a:lnTo>
                    <a:pt x="363044" y="60470"/>
                  </a:lnTo>
                  <a:cubicBezTo>
                    <a:pt x="363044" y="66059"/>
                    <a:pt x="358539" y="70566"/>
                    <a:pt x="352953" y="70566"/>
                  </a:cubicBezTo>
                  <a:cubicBezTo>
                    <a:pt x="347367" y="70566"/>
                    <a:pt x="342862" y="66059"/>
                    <a:pt x="342862" y="60470"/>
                  </a:cubicBezTo>
                  <a:lnTo>
                    <a:pt x="342862" y="40369"/>
                  </a:lnTo>
                  <a:cubicBezTo>
                    <a:pt x="342862" y="34780"/>
                    <a:pt x="347367" y="30273"/>
                    <a:pt x="352953" y="30273"/>
                  </a:cubicBezTo>
                  <a:close/>
                  <a:moveTo>
                    <a:pt x="352973" y="20184"/>
                  </a:moveTo>
                  <a:cubicBezTo>
                    <a:pt x="283025" y="20184"/>
                    <a:pt x="218222" y="50820"/>
                    <a:pt x="173816" y="104522"/>
                  </a:cubicBezTo>
                  <a:cubicBezTo>
                    <a:pt x="175802" y="106865"/>
                    <a:pt x="177788" y="109208"/>
                    <a:pt x="179593" y="111641"/>
                  </a:cubicBezTo>
                  <a:cubicBezTo>
                    <a:pt x="180044" y="112091"/>
                    <a:pt x="180495" y="112632"/>
                    <a:pt x="180947" y="113173"/>
                  </a:cubicBezTo>
                  <a:cubicBezTo>
                    <a:pt x="182571" y="115335"/>
                    <a:pt x="184286" y="117498"/>
                    <a:pt x="185820" y="119570"/>
                  </a:cubicBezTo>
                  <a:cubicBezTo>
                    <a:pt x="186362" y="120381"/>
                    <a:pt x="186903" y="121102"/>
                    <a:pt x="187445" y="121823"/>
                  </a:cubicBezTo>
                  <a:cubicBezTo>
                    <a:pt x="188528" y="123264"/>
                    <a:pt x="189611" y="124616"/>
                    <a:pt x="190604" y="126058"/>
                  </a:cubicBezTo>
                  <a:cubicBezTo>
                    <a:pt x="191236" y="126959"/>
                    <a:pt x="191867" y="127860"/>
                    <a:pt x="192499" y="128671"/>
                  </a:cubicBezTo>
                  <a:cubicBezTo>
                    <a:pt x="193763" y="130383"/>
                    <a:pt x="194936" y="132095"/>
                    <a:pt x="196019" y="133717"/>
                  </a:cubicBezTo>
                  <a:cubicBezTo>
                    <a:pt x="196831" y="134798"/>
                    <a:pt x="197553" y="135789"/>
                    <a:pt x="198275" y="136870"/>
                  </a:cubicBezTo>
                  <a:cubicBezTo>
                    <a:pt x="198817" y="137681"/>
                    <a:pt x="199268" y="138402"/>
                    <a:pt x="199810" y="139213"/>
                  </a:cubicBezTo>
                  <a:cubicBezTo>
                    <a:pt x="201073" y="141015"/>
                    <a:pt x="202156" y="142727"/>
                    <a:pt x="203240" y="144349"/>
                  </a:cubicBezTo>
                  <a:cubicBezTo>
                    <a:pt x="203601" y="144890"/>
                    <a:pt x="203962" y="145520"/>
                    <a:pt x="204323" y="145971"/>
                  </a:cubicBezTo>
                  <a:cubicBezTo>
                    <a:pt x="204954" y="146962"/>
                    <a:pt x="205586" y="147953"/>
                    <a:pt x="206128" y="148764"/>
                  </a:cubicBezTo>
                  <a:cubicBezTo>
                    <a:pt x="206579" y="149485"/>
                    <a:pt x="206940" y="150026"/>
                    <a:pt x="207391" y="150657"/>
                  </a:cubicBezTo>
                  <a:cubicBezTo>
                    <a:pt x="208113" y="151828"/>
                    <a:pt x="208745" y="152819"/>
                    <a:pt x="209377" y="153810"/>
                  </a:cubicBezTo>
                  <a:cubicBezTo>
                    <a:pt x="209738" y="154531"/>
                    <a:pt x="210189" y="155162"/>
                    <a:pt x="210550" y="155793"/>
                  </a:cubicBezTo>
                  <a:cubicBezTo>
                    <a:pt x="210731" y="156153"/>
                    <a:pt x="211001" y="156513"/>
                    <a:pt x="211182" y="156784"/>
                  </a:cubicBezTo>
                  <a:cubicBezTo>
                    <a:pt x="212446" y="158946"/>
                    <a:pt x="213258" y="160208"/>
                    <a:pt x="213438" y="160478"/>
                  </a:cubicBezTo>
                  <a:lnTo>
                    <a:pt x="213438" y="160568"/>
                  </a:lnTo>
                  <a:cubicBezTo>
                    <a:pt x="220839" y="173453"/>
                    <a:pt x="223186" y="186789"/>
                    <a:pt x="220027" y="198142"/>
                  </a:cubicBezTo>
                  <a:cubicBezTo>
                    <a:pt x="217680" y="206612"/>
                    <a:pt x="212265" y="213550"/>
                    <a:pt x="204413" y="218236"/>
                  </a:cubicBezTo>
                  <a:cubicBezTo>
                    <a:pt x="192048" y="228508"/>
                    <a:pt x="177697" y="241303"/>
                    <a:pt x="175441" y="244366"/>
                  </a:cubicBezTo>
                  <a:cubicBezTo>
                    <a:pt x="159195" y="268244"/>
                    <a:pt x="161090" y="287257"/>
                    <a:pt x="181759" y="307801"/>
                  </a:cubicBezTo>
                  <a:lnTo>
                    <a:pt x="297827" y="423676"/>
                  </a:lnTo>
                  <a:cubicBezTo>
                    <a:pt x="308116" y="433948"/>
                    <a:pt x="318044" y="439625"/>
                    <a:pt x="328333" y="440616"/>
                  </a:cubicBezTo>
                  <a:cubicBezTo>
                    <a:pt x="336095" y="441427"/>
                    <a:pt x="344128" y="439625"/>
                    <a:pt x="352612" y="435210"/>
                  </a:cubicBezTo>
                  <a:cubicBezTo>
                    <a:pt x="355500" y="433768"/>
                    <a:pt x="358388" y="432056"/>
                    <a:pt x="361366" y="429984"/>
                  </a:cubicBezTo>
                  <a:cubicBezTo>
                    <a:pt x="363713" y="428362"/>
                    <a:pt x="371475" y="419802"/>
                    <a:pt x="379598" y="410521"/>
                  </a:cubicBezTo>
                  <a:cubicBezTo>
                    <a:pt x="382215" y="407367"/>
                    <a:pt x="385013" y="404214"/>
                    <a:pt x="387540" y="401060"/>
                  </a:cubicBezTo>
                  <a:cubicBezTo>
                    <a:pt x="392234" y="393221"/>
                    <a:pt x="399183" y="387904"/>
                    <a:pt x="407758" y="385562"/>
                  </a:cubicBezTo>
                  <a:cubicBezTo>
                    <a:pt x="419039" y="382408"/>
                    <a:pt x="432397" y="384661"/>
                    <a:pt x="445304" y="392049"/>
                  </a:cubicBezTo>
                  <a:cubicBezTo>
                    <a:pt x="445394" y="392049"/>
                    <a:pt x="445665" y="392229"/>
                    <a:pt x="446026" y="392500"/>
                  </a:cubicBezTo>
                  <a:cubicBezTo>
                    <a:pt x="446477" y="392770"/>
                    <a:pt x="447199" y="393221"/>
                    <a:pt x="448192" y="393761"/>
                  </a:cubicBezTo>
                  <a:cubicBezTo>
                    <a:pt x="448372" y="393851"/>
                    <a:pt x="448553" y="393941"/>
                    <a:pt x="448733" y="394122"/>
                  </a:cubicBezTo>
                  <a:cubicBezTo>
                    <a:pt x="449275" y="394392"/>
                    <a:pt x="449816" y="394752"/>
                    <a:pt x="450448" y="395203"/>
                  </a:cubicBezTo>
                  <a:cubicBezTo>
                    <a:pt x="450809" y="395383"/>
                    <a:pt x="451170" y="395563"/>
                    <a:pt x="451531" y="395834"/>
                  </a:cubicBezTo>
                  <a:cubicBezTo>
                    <a:pt x="452795" y="396645"/>
                    <a:pt x="454329" y="397546"/>
                    <a:pt x="456044" y="398627"/>
                  </a:cubicBezTo>
                  <a:cubicBezTo>
                    <a:pt x="456315" y="398807"/>
                    <a:pt x="456495" y="398987"/>
                    <a:pt x="456766" y="399078"/>
                  </a:cubicBezTo>
                  <a:cubicBezTo>
                    <a:pt x="457759" y="399708"/>
                    <a:pt x="458752" y="400429"/>
                    <a:pt x="459835" y="401060"/>
                  </a:cubicBezTo>
                  <a:cubicBezTo>
                    <a:pt x="460196" y="401330"/>
                    <a:pt x="460647" y="401600"/>
                    <a:pt x="461008" y="401871"/>
                  </a:cubicBezTo>
                  <a:cubicBezTo>
                    <a:pt x="462813" y="403042"/>
                    <a:pt x="464618" y="404304"/>
                    <a:pt x="466604" y="405565"/>
                  </a:cubicBezTo>
                  <a:cubicBezTo>
                    <a:pt x="467326" y="406106"/>
                    <a:pt x="468048" y="406556"/>
                    <a:pt x="468860" y="407097"/>
                  </a:cubicBezTo>
                  <a:cubicBezTo>
                    <a:pt x="469943" y="407818"/>
                    <a:pt x="470936" y="408539"/>
                    <a:pt x="472109" y="409350"/>
                  </a:cubicBezTo>
                  <a:cubicBezTo>
                    <a:pt x="473734" y="410431"/>
                    <a:pt x="475358" y="411602"/>
                    <a:pt x="477073" y="412774"/>
                  </a:cubicBezTo>
                  <a:cubicBezTo>
                    <a:pt x="477886" y="413404"/>
                    <a:pt x="478788" y="414035"/>
                    <a:pt x="479691" y="414756"/>
                  </a:cubicBezTo>
                  <a:cubicBezTo>
                    <a:pt x="481315" y="415837"/>
                    <a:pt x="482850" y="417009"/>
                    <a:pt x="484474" y="418180"/>
                  </a:cubicBezTo>
                  <a:cubicBezTo>
                    <a:pt x="485016" y="418630"/>
                    <a:pt x="485557" y="418991"/>
                    <a:pt x="486099" y="419351"/>
                  </a:cubicBezTo>
                  <a:cubicBezTo>
                    <a:pt x="488265" y="421063"/>
                    <a:pt x="490521" y="422775"/>
                    <a:pt x="492778" y="424577"/>
                  </a:cubicBezTo>
                  <a:cubicBezTo>
                    <a:pt x="493229" y="424938"/>
                    <a:pt x="493680" y="425208"/>
                    <a:pt x="494132" y="425569"/>
                  </a:cubicBezTo>
                  <a:cubicBezTo>
                    <a:pt x="496298" y="427371"/>
                    <a:pt x="498554" y="429173"/>
                    <a:pt x="500810" y="430975"/>
                  </a:cubicBezTo>
                  <a:cubicBezTo>
                    <a:pt x="554602" y="386733"/>
                    <a:pt x="585289" y="321947"/>
                    <a:pt x="585289" y="252115"/>
                  </a:cubicBezTo>
                  <a:cubicBezTo>
                    <a:pt x="585289" y="124256"/>
                    <a:pt x="481135" y="20184"/>
                    <a:pt x="352973" y="20184"/>
                  </a:cubicBezTo>
                  <a:close/>
                  <a:moveTo>
                    <a:pt x="352973" y="0"/>
                  </a:moveTo>
                  <a:cubicBezTo>
                    <a:pt x="492236" y="0"/>
                    <a:pt x="605506" y="113082"/>
                    <a:pt x="605506" y="252115"/>
                  </a:cubicBezTo>
                  <a:cubicBezTo>
                    <a:pt x="605506" y="326993"/>
                    <a:pt x="573014" y="396464"/>
                    <a:pt x="515883" y="444581"/>
                  </a:cubicBezTo>
                  <a:cubicBezTo>
                    <a:pt x="525540" y="454042"/>
                    <a:pt x="533934" y="463954"/>
                    <a:pt x="539079" y="473595"/>
                  </a:cubicBezTo>
                  <a:cubicBezTo>
                    <a:pt x="549368" y="493058"/>
                    <a:pt x="545848" y="516575"/>
                    <a:pt x="530324" y="532073"/>
                  </a:cubicBezTo>
                  <a:lnTo>
                    <a:pt x="504691" y="557663"/>
                  </a:lnTo>
                  <a:cubicBezTo>
                    <a:pt x="472922" y="589380"/>
                    <a:pt x="438173" y="605239"/>
                    <a:pt x="400808" y="605239"/>
                  </a:cubicBezTo>
                  <a:cubicBezTo>
                    <a:pt x="374453" y="605239"/>
                    <a:pt x="346835" y="597310"/>
                    <a:pt x="317954" y="581451"/>
                  </a:cubicBezTo>
                  <a:cubicBezTo>
                    <a:pt x="300986" y="572170"/>
                    <a:pt x="284379" y="559375"/>
                    <a:pt x="268494" y="543517"/>
                  </a:cubicBezTo>
                  <a:lnTo>
                    <a:pt x="61268" y="335914"/>
                  </a:lnTo>
                  <a:cubicBezTo>
                    <a:pt x="41773" y="316451"/>
                    <a:pt x="26881" y="295636"/>
                    <a:pt x="16773" y="274101"/>
                  </a:cubicBezTo>
                  <a:cubicBezTo>
                    <a:pt x="-13282" y="209856"/>
                    <a:pt x="-2903" y="151738"/>
                    <a:pt x="47550" y="101279"/>
                  </a:cubicBezTo>
                  <a:lnTo>
                    <a:pt x="73182" y="75689"/>
                  </a:lnTo>
                  <a:cubicBezTo>
                    <a:pt x="88796" y="60191"/>
                    <a:pt x="112263" y="56676"/>
                    <a:pt x="131758" y="66948"/>
                  </a:cubicBezTo>
                  <a:cubicBezTo>
                    <a:pt x="141234" y="71994"/>
                    <a:pt x="150982" y="80104"/>
                    <a:pt x="160188" y="89475"/>
                  </a:cubicBezTo>
                  <a:cubicBezTo>
                    <a:pt x="208384" y="32438"/>
                    <a:pt x="277971" y="0"/>
                    <a:pt x="352973" y="0"/>
                  </a:cubicBezTo>
                  <a:close/>
                </a:path>
              </a:pathLst>
            </a:custGeom>
            <a:solidFill>
              <a:schemeClr val="bg1"/>
            </a:solidFill>
            <a:ln>
              <a:noFill/>
            </a:ln>
            <a:effectLst/>
          </p:spPr>
          <p:txBody>
            <a:bodyPr wrap="square" lIns="91440" tIns="45720" rIns="91440" bIns="45720"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sz="2000"/>
            </a:p>
          </p:txBody>
        </p:sp>
        <p:sp>
          <p:nvSpPr>
            <p:cNvPr id="16" name="íṩľïdê"/>
            <p:cNvSpPr txBox="1"/>
            <p:nvPr/>
          </p:nvSpPr>
          <p:spPr>
            <a:xfrm>
              <a:off x="9164577" y="4848225"/>
              <a:ext cx="2355911" cy="725008"/>
            </a:xfrm>
            <a:prstGeom prst="rect">
              <a:avLst/>
            </a:prstGeom>
            <a:noFill/>
          </p:spPr>
          <p:txBody>
            <a:bodyPr wrap="square" lIns="91440" tIns="45720" rIns="91440" bIns="45720" anchor="t">
              <a:normAutofit/>
            </a:bodyPr>
            <a:lstStyle/>
            <a:p>
              <a:pPr defTabSz="913765">
                <a:lnSpc>
                  <a:spcPct val="120000"/>
                </a:lnSpc>
                <a:spcBef>
                  <a:spcPct val="0"/>
                </a:spcBef>
                <a:defRPr/>
              </a:pPr>
              <a:r>
                <a:rPr lang="en-US" altLang="zh-CN" sz="1400" dirty="0"/>
                <a:t>Copy paste fonts. Choose the only option to retain text……</a:t>
              </a:r>
            </a:p>
          </p:txBody>
        </p:sp>
        <p:sp>
          <p:nvSpPr>
            <p:cNvPr id="17" name="iṥľiḋe"/>
            <p:cNvSpPr/>
            <p:nvPr/>
          </p:nvSpPr>
          <p:spPr>
            <a:xfrm>
              <a:off x="9164577" y="4371875"/>
              <a:ext cx="2355911" cy="476350"/>
            </a:xfrm>
            <a:prstGeom prst="rect">
              <a:avLst/>
            </a:prstGeom>
          </p:spPr>
          <p:txBody>
            <a:bodyPr wrap="square" lIns="91440" tIns="45720" rIns="91440" bIns="45720" anchor="b">
              <a:normAutofit/>
            </a:bodyPr>
            <a:lstStyle/>
            <a:p>
              <a:pPr lvl="0" defTabSz="913765">
                <a:spcBef>
                  <a:spcPct val="0"/>
                </a:spcBef>
                <a:defRPr/>
              </a:pPr>
              <a:r>
                <a:rPr lang="zh-CN" altLang="en-US" sz="2400" b="1" dirty="0"/>
                <a:t>添加标题</a:t>
              </a:r>
            </a:p>
          </p:txBody>
        </p:sp>
        <p:sp>
          <p:nvSpPr>
            <p:cNvPr id="18" name="íṡliḍé"/>
            <p:cNvSpPr txBox="1"/>
            <p:nvPr/>
          </p:nvSpPr>
          <p:spPr>
            <a:xfrm>
              <a:off x="669925" y="4848225"/>
              <a:ext cx="2355911" cy="725008"/>
            </a:xfrm>
            <a:prstGeom prst="rect">
              <a:avLst/>
            </a:prstGeom>
            <a:noFill/>
          </p:spPr>
          <p:txBody>
            <a:bodyPr wrap="square" lIns="91440" tIns="45720" rIns="91440" bIns="45720" anchor="t">
              <a:normAutofit/>
            </a:bodyPr>
            <a:lstStyle/>
            <a:p>
              <a:pPr algn="r" defTabSz="913765">
                <a:lnSpc>
                  <a:spcPct val="120000"/>
                </a:lnSpc>
                <a:spcBef>
                  <a:spcPct val="0"/>
                </a:spcBef>
                <a:defRPr/>
              </a:pPr>
              <a:r>
                <a:rPr lang="en-US" altLang="zh-CN" sz="1400" dirty="0"/>
                <a:t>Copy paste fonts. Choose the only option to retain text……</a:t>
              </a:r>
            </a:p>
          </p:txBody>
        </p:sp>
        <p:sp>
          <p:nvSpPr>
            <p:cNvPr id="19" name="işlïḍê"/>
            <p:cNvSpPr/>
            <p:nvPr/>
          </p:nvSpPr>
          <p:spPr>
            <a:xfrm>
              <a:off x="669925" y="4371875"/>
              <a:ext cx="2355911" cy="476350"/>
            </a:xfrm>
            <a:prstGeom prst="rect">
              <a:avLst/>
            </a:prstGeom>
          </p:spPr>
          <p:txBody>
            <a:bodyPr wrap="square" lIns="91440" tIns="45720" rIns="91440" bIns="45720" anchor="b">
              <a:normAutofit/>
            </a:bodyPr>
            <a:lstStyle/>
            <a:p>
              <a:pPr lvl="0" algn="r" defTabSz="913765">
                <a:spcBef>
                  <a:spcPct val="0"/>
                </a:spcBef>
                <a:defRPr/>
              </a:pPr>
              <a:r>
                <a:rPr lang="zh-CN" altLang="en-US" sz="2400" b="1" dirty="0"/>
                <a:t>添加标题</a:t>
              </a:r>
            </a:p>
          </p:txBody>
        </p:sp>
      </p:grpSp>
      <p:pic>
        <p:nvPicPr>
          <p:cNvPr id="26" name="图片 25" descr="图片包含 水, 户外, 天空, 运动&#10;&#10;已生成极高可信度的说明"/>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64951" y="2118289"/>
            <a:ext cx="3842329" cy="25644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flipV="1">
            <a:off x="4415760" y="2833683"/>
            <a:ext cx="2748424" cy="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3524250" y="0"/>
            <a:ext cx="7334250" cy="7334250"/>
          </a:xfrm>
          <a:prstGeom prst="ellipse">
            <a:avLst/>
          </a:prstGeom>
          <a:gradFill>
            <a:gsLst>
              <a:gs pos="0">
                <a:srgbClr val="F0714E"/>
              </a:gs>
              <a:gs pos="100000">
                <a:srgbClr val="7ED3C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椭圆 2"/>
          <p:cNvSpPr/>
          <p:nvPr/>
        </p:nvSpPr>
        <p:spPr>
          <a:xfrm>
            <a:off x="2552699" y="1133474"/>
            <a:ext cx="3400425" cy="3400425"/>
          </a:xfrm>
          <a:prstGeom prst="ellipse">
            <a:avLst/>
          </a:prstGeom>
          <a:gradFill>
            <a:gsLst>
              <a:gs pos="0">
                <a:srgbClr val="F69493"/>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形 3" descr="带齿轮的头部"/>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49" y="3819524"/>
            <a:ext cx="2114550" cy="2114550"/>
          </a:xfrm>
          <a:prstGeom prst="rect">
            <a:avLst/>
          </a:prstGeom>
        </p:spPr>
      </p:pic>
      <p:sp>
        <p:nvSpPr>
          <p:cNvPr id="5" name="等腰三角形 4"/>
          <p:cNvSpPr/>
          <p:nvPr/>
        </p:nvSpPr>
        <p:spPr>
          <a:xfrm rot="5400000">
            <a:off x="1104518" y="3038094"/>
            <a:ext cx="419862" cy="3619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715547" y="2171962"/>
            <a:ext cx="3400425" cy="1323439"/>
          </a:xfrm>
          <a:prstGeom prst="rect">
            <a:avLst/>
          </a:prstGeom>
          <a:noFill/>
        </p:spPr>
        <p:txBody>
          <a:bodyPr wrap="square" rtlCol="0">
            <a:spAutoFit/>
          </a:bodyPr>
          <a:lstStyle/>
          <a:p>
            <a:r>
              <a:rPr lang="en-US" altLang="zh-CN" sz="8000" b="1" dirty="0">
                <a:solidFill>
                  <a:schemeClr val="bg1"/>
                </a:solidFill>
              </a:rPr>
              <a:t>THREE</a:t>
            </a:r>
            <a:endParaRPr lang="zh-CN" altLang="en-US" sz="8000" b="1" dirty="0">
              <a:solidFill>
                <a:schemeClr val="bg1"/>
              </a:solidFill>
            </a:endParaRPr>
          </a:p>
        </p:txBody>
      </p:sp>
      <p:sp>
        <p:nvSpPr>
          <p:cNvPr id="9" name="文本框 8"/>
          <p:cNvSpPr txBox="1"/>
          <p:nvPr/>
        </p:nvSpPr>
        <p:spPr>
          <a:xfrm>
            <a:off x="7210423" y="3429000"/>
            <a:ext cx="4374509" cy="2954655"/>
          </a:xfrm>
          <a:prstGeom prst="rect">
            <a:avLst/>
          </a:prstGeom>
          <a:noFill/>
        </p:spPr>
        <p:txBody>
          <a:bodyPr wrap="square" rtlCol="0">
            <a:spAutoFit/>
          </a:bodyPr>
          <a:lstStyle/>
          <a:p>
            <a:pPr>
              <a:lnSpc>
                <a:spcPct val="150000"/>
              </a:lnSpc>
            </a:pPr>
            <a:r>
              <a:rPr lang="en-US" altLang="zh-CN" sz="1400" dirty="0">
                <a:solidFill>
                  <a:schemeClr val="tx1">
                    <a:lumMod val="65000"/>
                    <a:lumOff val="35000"/>
                  </a:schemeClr>
                </a:solidFill>
              </a:rPr>
              <a:t>Click here to add words  Click here to add words  Click here to add words Click here to add words Click here to add words  Click here to add words  Click here to add words  Click here to add words Click here to add words Click here to add words </a:t>
            </a:r>
            <a:endParaRPr lang="zh-CN" altLang="en-US" sz="1400" dirty="0">
              <a:solidFill>
                <a:schemeClr val="tx1">
                  <a:lumMod val="65000"/>
                  <a:lumOff val="35000"/>
                </a:schemeClr>
              </a:solidFill>
            </a:endParaRPr>
          </a:p>
          <a:p>
            <a:pPr>
              <a:lnSpc>
                <a:spcPct val="150000"/>
              </a:lnSpc>
            </a:pP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10" name="文本框 9"/>
          <p:cNvSpPr txBox="1"/>
          <p:nvPr/>
        </p:nvSpPr>
        <p:spPr>
          <a:xfrm>
            <a:off x="7239001" y="2510517"/>
            <a:ext cx="3400425" cy="646331"/>
          </a:xfrm>
          <a:prstGeom prst="rect">
            <a:avLst/>
          </a:prstGeom>
          <a:noFill/>
        </p:spPr>
        <p:txBody>
          <a:bodyPr wrap="square" rtlCol="0">
            <a:spAutoFit/>
          </a:bodyPr>
          <a:lstStyle/>
          <a:p>
            <a:pPr algn="dist"/>
            <a:r>
              <a:rPr lang="zh-CN" altLang="en-US" sz="3600" b="1" dirty="0">
                <a:solidFill>
                  <a:schemeClr val="tx1">
                    <a:lumMod val="65000"/>
                    <a:lumOff val="35000"/>
                  </a:schemeClr>
                </a:solidFill>
                <a:latin typeface="微软雅黑" panose="020B0503020204020204" pitchFamily="34" charset="-122"/>
                <a:ea typeface="微软雅黑" panose="020B0503020204020204" pitchFamily="34" charset="-122"/>
              </a:rPr>
              <a:t>添加您的标题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up)">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horizont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646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578469" y="917575"/>
            <a:ext cx="7223016" cy="5022850"/>
            <a:chOff x="669925" y="1123950"/>
            <a:chExt cx="7223016" cy="5022850"/>
          </a:xfrm>
        </p:grpSpPr>
        <p:sp>
          <p:nvSpPr>
            <p:cNvPr id="5" name="íṩḷïḍe"/>
            <p:cNvSpPr/>
            <p:nvPr/>
          </p:nvSpPr>
          <p:spPr>
            <a:xfrm>
              <a:off x="669925" y="1524034"/>
              <a:ext cx="3595470" cy="2305050"/>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400"/>
            </a:p>
          </p:txBody>
        </p:sp>
        <p:sp>
          <p:nvSpPr>
            <p:cNvPr id="6" name="isļîḑè"/>
            <p:cNvSpPr/>
            <p:nvPr/>
          </p:nvSpPr>
          <p:spPr>
            <a:xfrm>
              <a:off x="4297471" y="1524034"/>
              <a:ext cx="3595470" cy="2305050"/>
            </a:xfrm>
            <a:prstGeom prst="rect">
              <a:avLst/>
            </a:prstGeom>
            <a:solidFill>
              <a:srgbClr val="7ED3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400"/>
            </a:p>
          </p:txBody>
        </p:sp>
        <p:sp>
          <p:nvSpPr>
            <p:cNvPr id="7" name="íŝlîḑè"/>
            <p:cNvSpPr/>
            <p:nvPr/>
          </p:nvSpPr>
          <p:spPr>
            <a:xfrm>
              <a:off x="972919" y="2249434"/>
              <a:ext cx="2989482" cy="551280"/>
            </a:xfrm>
            <a:prstGeom prst="rect">
              <a:avLst/>
            </a:pr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p>
              <a:pPr lvl="0" algn="ctr" defTabSz="1066800">
                <a:spcBef>
                  <a:spcPct val="0"/>
                </a:spcBef>
                <a:spcAft>
                  <a:spcPts val="600"/>
                </a:spcAft>
              </a:pPr>
              <a:r>
                <a:rPr lang="zh-CN" altLang="en-US" sz="2400" b="1" dirty="0">
                  <a:solidFill>
                    <a:schemeClr val="bg1"/>
                  </a:solidFill>
                </a:rPr>
                <a:t>添加标题</a:t>
              </a:r>
              <a:endParaRPr lang="en-US" altLang="zh-CN" sz="2400" b="1" dirty="0">
                <a:solidFill>
                  <a:schemeClr val="bg1"/>
                </a:solidFill>
              </a:endParaRPr>
            </a:p>
          </p:txBody>
        </p:sp>
        <p:sp>
          <p:nvSpPr>
            <p:cNvPr id="8" name="íṡlîḍe"/>
            <p:cNvSpPr txBox="1"/>
            <p:nvPr/>
          </p:nvSpPr>
          <p:spPr>
            <a:xfrm>
              <a:off x="972919" y="2800714"/>
              <a:ext cx="2989482" cy="758831"/>
            </a:xfrm>
            <a:prstGeom prst="rect">
              <a:avLst/>
            </a:prstGeom>
            <a:noFill/>
            <a:ln>
              <a:noFill/>
            </a:ln>
          </p:spPr>
          <p:txBody>
            <a:bodyPr wrap="square" lIns="91440" tIns="45720" rIns="91440" bIns="45720" anchor="t" anchorCtr="0">
              <a:normAutofit/>
            </a:bodyPr>
            <a:lstStyle/>
            <a:p>
              <a:pPr algn="ctr" defTabSz="913765">
                <a:lnSpc>
                  <a:spcPct val="150000"/>
                </a:lnSpc>
                <a:defRPr/>
              </a:pPr>
              <a:r>
                <a:rPr lang="en-US" altLang="zh-CN" sz="1400" dirty="0">
                  <a:solidFill>
                    <a:schemeClr val="bg1"/>
                  </a:solidFill>
                </a:rPr>
                <a:t>Copy paste fonts. Choose the only option to retain text.….</a:t>
              </a:r>
            </a:p>
          </p:txBody>
        </p:sp>
        <p:sp>
          <p:nvSpPr>
            <p:cNvPr id="9" name="îṣlïdè"/>
            <p:cNvSpPr/>
            <p:nvPr/>
          </p:nvSpPr>
          <p:spPr>
            <a:xfrm>
              <a:off x="4600466" y="2205089"/>
              <a:ext cx="2989482" cy="551280"/>
            </a:xfrm>
            <a:prstGeom prst="rect">
              <a:avLst/>
            </a:pr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91440" tIns="45720" rIns="91440" bIns="45720" numCol="1" spcCol="1270" anchor="ctr" anchorCtr="0">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lvl="0" algn="ctr" defTabSz="1066800">
                <a:spcBef>
                  <a:spcPct val="0"/>
                </a:spcBef>
                <a:spcAft>
                  <a:spcPts val="600"/>
                </a:spcAft>
              </a:pPr>
              <a:r>
                <a:rPr lang="zh-CN" altLang="en-US" sz="2400" b="1" dirty="0">
                  <a:solidFill>
                    <a:schemeClr val="bg1"/>
                  </a:solidFill>
                </a:rPr>
                <a:t>添加标题</a:t>
              </a:r>
              <a:endParaRPr lang="en-US" altLang="zh-CN" sz="2400" b="1" dirty="0">
                <a:solidFill>
                  <a:schemeClr val="bg1"/>
                </a:solidFill>
              </a:endParaRPr>
            </a:p>
          </p:txBody>
        </p:sp>
        <p:sp>
          <p:nvSpPr>
            <p:cNvPr id="10" name="îšḻïḍè"/>
            <p:cNvSpPr txBox="1"/>
            <p:nvPr/>
          </p:nvSpPr>
          <p:spPr>
            <a:xfrm>
              <a:off x="4600466" y="2756369"/>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13765">
                <a:lnSpc>
                  <a:spcPct val="150000"/>
                </a:lnSpc>
                <a:defRPr/>
              </a:pPr>
              <a:r>
                <a:rPr lang="en-US" altLang="zh-CN" sz="1400" dirty="0">
                  <a:solidFill>
                    <a:schemeClr val="bg1"/>
                  </a:solidFill>
                </a:rPr>
                <a:t>Copy paste fonts. Choose the only option to retain text.….</a:t>
              </a:r>
            </a:p>
          </p:txBody>
        </p:sp>
        <p:sp>
          <p:nvSpPr>
            <p:cNvPr id="11" name="ï$1íḋê"/>
            <p:cNvSpPr txBox="1"/>
            <p:nvPr/>
          </p:nvSpPr>
          <p:spPr>
            <a:xfrm>
              <a:off x="972919" y="4260538"/>
              <a:ext cx="2989482" cy="758831"/>
            </a:xfrm>
            <a:prstGeom prst="rect">
              <a:avLst/>
            </a:prstGeom>
            <a:noFill/>
            <a:ln>
              <a:noFill/>
            </a:ln>
          </p:spPr>
          <p:txBody>
            <a:bodyPr wrap="square" lIns="91440" tIns="45720" rIns="91440" bIns="45720" anchor="t" anchorCtr="0">
              <a:normAutofit/>
            </a:bodyPr>
            <a:lstStyle/>
            <a:p>
              <a:pPr algn="ctr" defTabSz="913765">
                <a:lnSpc>
                  <a:spcPct val="150000"/>
                </a:lnSpc>
                <a:defRPr/>
              </a:pPr>
              <a:r>
                <a:rPr lang="zh-CN" altLang="en-US" sz="1400" dirty="0"/>
                <a:t>单击此处添加文本单击此处添加文本单击此处添加文本</a:t>
              </a:r>
            </a:p>
          </p:txBody>
        </p:sp>
        <p:sp>
          <p:nvSpPr>
            <p:cNvPr id="12" name="íṧlíḓe"/>
            <p:cNvSpPr txBox="1"/>
            <p:nvPr/>
          </p:nvSpPr>
          <p:spPr>
            <a:xfrm>
              <a:off x="4600466" y="4216193"/>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13765">
                <a:lnSpc>
                  <a:spcPct val="150000"/>
                </a:lnSpc>
                <a:defRPr/>
              </a:pPr>
              <a:r>
                <a:rPr lang="zh-CN" altLang="en-US" sz="1400" dirty="0"/>
                <a:t>单击此处添加文本单击此处添加文本单击此处添加文本</a:t>
              </a:r>
            </a:p>
          </p:txBody>
        </p:sp>
        <p:sp>
          <p:nvSpPr>
            <p:cNvPr id="13" name="îšḻiḓê"/>
            <p:cNvSpPr txBox="1"/>
            <p:nvPr/>
          </p:nvSpPr>
          <p:spPr>
            <a:xfrm>
              <a:off x="972919" y="5387969"/>
              <a:ext cx="2989482" cy="758831"/>
            </a:xfrm>
            <a:prstGeom prst="rect">
              <a:avLst/>
            </a:prstGeom>
            <a:noFill/>
            <a:ln>
              <a:noFill/>
            </a:ln>
          </p:spPr>
          <p:txBody>
            <a:bodyPr wrap="square" lIns="91440" tIns="45720" rIns="91440" bIns="45720" anchor="t" anchorCtr="0">
              <a:normAutofit/>
            </a:bodyPr>
            <a:lstStyle/>
            <a:p>
              <a:pPr algn="ctr" defTabSz="913765">
                <a:lnSpc>
                  <a:spcPct val="150000"/>
                </a:lnSpc>
                <a:defRPr/>
              </a:pPr>
              <a:r>
                <a:rPr lang="zh-CN" altLang="en-US" sz="1400" dirty="0"/>
                <a:t>单击此处添加文本单击此处添加文本单击此处添加文本</a:t>
              </a:r>
            </a:p>
          </p:txBody>
        </p:sp>
        <p:sp>
          <p:nvSpPr>
            <p:cNvPr id="14" name="îŝḻîdê"/>
            <p:cNvSpPr txBox="1"/>
            <p:nvPr/>
          </p:nvSpPr>
          <p:spPr>
            <a:xfrm>
              <a:off x="4600466" y="5343624"/>
              <a:ext cx="2989482" cy="758831"/>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13765">
                <a:lnSpc>
                  <a:spcPct val="150000"/>
                </a:lnSpc>
                <a:defRPr/>
              </a:pPr>
              <a:r>
                <a:rPr lang="zh-CN" altLang="en-US" sz="1400" dirty="0"/>
                <a:t>单击此处添加文本单击此处添加文本单击此处添加文本</a:t>
              </a:r>
            </a:p>
          </p:txBody>
        </p:sp>
        <p:grpSp>
          <p:nvGrpSpPr>
            <p:cNvPr id="15" name="íṥlïḋé"/>
            <p:cNvGrpSpPr/>
            <p:nvPr/>
          </p:nvGrpSpPr>
          <p:grpSpPr>
            <a:xfrm>
              <a:off x="2044445" y="1123950"/>
              <a:ext cx="846430" cy="846430"/>
              <a:chOff x="3539186" y="1880"/>
              <a:chExt cx="846430" cy="846430"/>
            </a:xfrm>
          </p:grpSpPr>
          <p:sp>
            <p:nvSpPr>
              <p:cNvPr id="19" name="îśḻídé"/>
              <p:cNvSpPr/>
              <p:nvPr/>
            </p:nvSpPr>
            <p:spPr bwMode="auto">
              <a:xfrm>
                <a:off x="3539186" y="1880"/>
                <a:ext cx="846430" cy="846430"/>
              </a:xfrm>
              <a:prstGeom prst="ellipse">
                <a:avLst/>
              </a:prstGeom>
              <a:solidFill>
                <a:srgbClr val="F0714E"/>
              </a:solidFill>
              <a:ln w="38100">
                <a:solidFill>
                  <a:schemeClr val="bg1"/>
                </a:solidFill>
              </a:ln>
            </p:spPr>
            <p:txBody>
              <a:bodyPr vert="horz" wrap="square" lIns="91440" tIns="45720" rIns="91440" bIns="45720" numCol="1" anchor="t" anchorCtr="0" compatLnSpc="1">
                <a:normAutofit/>
              </a:bodyPr>
              <a:lstStyle/>
              <a:p>
                <a:endParaRPr lang="en-US" sz="2400"/>
              </a:p>
            </p:txBody>
          </p:sp>
          <p:sp>
            <p:nvSpPr>
              <p:cNvPr id="20" name="îṩľïďè"/>
              <p:cNvSpPr/>
              <p:nvPr/>
            </p:nvSpPr>
            <p:spPr bwMode="auto">
              <a:xfrm>
                <a:off x="3695703" y="243842"/>
                <a:ext cx="533398" cy="362504"/>
              </a:xfrm>
              <a:custGeom>
                <a:avLst/>
                <a:gdLst>
                  <a:gd name="connsiteX0" fmla="*/ 437011 w 604816"/>
                  <a:gd name="connsiteY0" fmla="*/ 83550 h 411044"/>
                  <a:gd name="connsiteX1" fmla="*/ 604816 w 604816"/>
                  <a:gd name="connsiteY1" fmla="*/ 214450 h 411044"/>
                  <a:gd name="connsiteX2" fmla="*/ 539177 w 604816"/>
                  <a:gd name="connsiteY2" fmla="*/ 317799 h 411044"/>
                  <a:gd name="connsiteX3" fmla="*/ 523523 w 604816"/>
                  <a:gd name="connsiteY3" fmla="*/ 340690 h 411044"/>
                  <a:gd name="connsiteX4" fmla="*/ 528878 w 604816"/>
                  <a:gd name="connsiteY4" fmla="*/ 400177 h 411044"/>
                  <a:gd name="connsiteX5" fmla="*/ 462004 w 604816"/>
                  <a:gd name="connsiteY5" fmla="*/ 353300 h 411044"/>
                  <a:gd name="connsiteX6" fmla="*/ 440033 w 604816"/>
                  <a:gd name="connsiteY6" fmla="*/ 345213 h 411044"/>
                  <a:gd name="connsiteX7" fmla="*/ 437011 w 604816"/>
                  <a:gd name="connsiteY7" fmla="*/ 345350 h 411044"/>
                  <a:gd name="connsiteX8" fmla="*/ 338279 w 604816"/>
                  <a:gd name="connsiteY8" fmla="*/ 319992 h 411044"/>
                  <a:gd name="connsiteX9" fmla="*/ 269207 w 604816"/>
                  <a:gd name="connsiteY9" fmla="*/ 214450 h 411044"/>
                  <a:gd name="connsiteX10" fmla="*/ 272091 w 604816"/>
                  <a:gd name="connsiteY10" fmla="*/ 190189 h 411044"/>
                  <a:gd name="connsiteX11" fmla="*/ 280467 w 604816"/>
                  <a:gd name="connsiteY11" fmla="*/ 167299 h 411044"/>
                  <a:gd name="connsiteX12" fmla="*/ 342948 w 604816"/>
                  <a:gd name="connsiteY12" fmla="*/ 106166 h 411044"/>
                  <a:gd name="connsiteX13" fmla="*/ 355581 w 604816"/>
                  <a:gd name="connsiteY13" fmla="*/ 100135 h 411044"/>
                  <a:gd name="connsiteX14" fmla="*/ 358602 w 604816"/>
                  <a:gd name="connsiteY14" fmla="*/ 98765 h 411044"/>
                  <a:gd name="connsiteX15" fmla="*/ 417375 w 604816"/>
                  <a:gd name="connsiteY15" fmla="*/ 84509 h 411044"/>
                  <a:gd name="connsiteX16" fmla="*/ 437011 w 604816"/>
                  <a:gd name="connsiteY16" fmla="*/ 83550 h 411044"/>
                  <a:gd name="connsiteX17" fmla="*/ 213353 w 604816"/>
                  <a:gd name="connsiteY17" fmla="*/ 0 h 411044"/>
                  <a:gd name="connsiteX18" fmla="*/ 340760 w 604816"/>
                  <a:gd name="connsiteY18" fmla="*/ 33580 h 411044"/>
                  <a:gd name="connsiteX19" fmla="*/ 331973 w 604816"/>
                  <a:gd name="connsiteY19" fmla="*/ 37143 h 411044"/>
                  <a:gd name="connsiteX20" fmla="*/ 327031 w 604816"/>
                  <a:gd name="connsiteY20" fmla="*/ 39336 h 411044"/>
                  <a:gd name="connsiteX21" fmla="*/ 310418 w 604816"/>
                  <a:gd name="connsiteY21" fmla="*/ 47423 h 411044"/>
                  <a:gd name="connsiteX22" fmla="*/ 306849 w 604816"/>
                  <a:gd name="connsiteY22" fmla="*/ 49479 h 411044"/>
                  <a:gd name="connsiteX23" fmla="*/ 294630 w 604816"/>
                  <a:gd name="connsiteY23" fmla="*/ 56743 h 411044"/>
                  <a:gd name="connsiteX24" fmla="*/ 289413 w 604816"/>
                  <a:gd name="connsiteY24" fmla="*/ 60307 h 411044"/>
                  <a:gd name="connsiteX25" fmla="*/ 279528 w 604816"/>
                  <a:gd name="connsiteY25" fmla="*/ 67297 h 411044"/>
                  <a:gd name="connsiteX26" fmla="*/ 274585 w 604816"/>
                  <a:gd name="connsiteY26" fmla="*/ 71134 h 411044"/>
                  <a:gd name="connsiteX27" fmla="*/ 264425 w 604816"/>
                  <a:gd name="connsiteY27" fmla="*/ 79906 h 411044"/>
                  <a:gd name="connsiteX28" fmla="*/ 261130 w 604816"/>
                  <a:gd name="connsiteY28" fmla="*/ 82784 h 411044"/>
                  <a:gd name="connsiteX29" fmla="*/ 249186 w 604816"/>
                  <a:gd name="connsiteY29" fmla="*/ 95120 h 411044"/>
                  <a:gd name="connsiteX30" fmla="*/ 246165 w 604816"/>
                  <a:gd name="connsiteY30" fmla="*/ 98683 h 411044"/>
                  <a:gd name="connsiteX31" fmla="*/ 238203 w 604816"/>
                  <a:gd name="connsiteY31" fmla="*/ 108552 h 411044"/>
                  <a:gd name="connsiteX32" fmla="*/ 234770 w 604816"/>
                  <a:gd name="connsiteY32" fmla="*/ 113349 h 411044"/>
                  <a:gd name="connsiteX33" fmla="*/ 228317 w 604816"/>
                  <a:gd name="connsiteY33" fmla="*/ 123080 h 411044"/>
                  <a:gd name="connsiteX34" fmla="*/ 225434 w 604816"/>
                  <a:gd name="connsiteY34" fmla="*/ 127877 h 411044"/>
                  <a:gd name="connsiteX35" fmla="*/ 218844 w 604816"/>
                  <a:gd name="connsiteY35" fmla="*/ 140487 h 411044"/>
                  <a:gd name="connsiteX36" fmla="*/ 217609 w 604816"/>
                  <a:gd name="connsiteY36" fmla="*/ 142954 h 411044"/>
                  <a:gd name="connsiteX37" fmla="*/ 211430 w 604816"/>
                  <a:gd name="connsiteY37" fmla="*/ 158442 h 411044"/>
                  <a:gd name="connsiteX38" fmla="*/ 209920 w 604816"/>
                  <a:gd name="connsiteY38" fmla="*/ 163102 h 411044"/>
                  <a:gd name="connsiteX39" fmla="*/ 206763 w 604816"/>
                  <a:gd name="connsiteY39" fmla="*/ 174752 h 411044"/>
                  <a:gd name="connsiteX40" fmla="*/ 205527 w 604816"/>
                  <a:gd name="connsiteY40" fmla="*/ 180371 h 411044"/>
                  <a:gd name="connsiteX41" fmla="*/ 203467 w 604816"/>
                  <a:gd name="connsiteY41" fmla="*/ 192159 h 411044"/>
                  <a:gd name="connsiteX42" fmla="*/ 202781 w 604816"/>
                  <a:gd name="connsiteY42" fmla="*/ 197367 h 411044"/>
                  <a:gd name="connsiteX43" fmla="*/ 201820 w 604816"/>
                  <a:gd name="connsiteY43" fmla="*/ 214499 h 411044"/>
                  <a:gd name="connsiteX44" fmla="*/ 203467 w 604816"/>
                  <a:gd name="connsiteY44" fmla="*/ 236155 h 411044"/>
                  <a:gd name="connsiteX45" fmla="*/ 204154 w 604816"/>
                  <a:gd name="connsiteY45" fmla="*/ 241637 h 411044"/>
                  <a:gd name="connsiteX46" fmla="*/ 208822 w 604816"/>
                  <a:gd name="connsiteY46" fmla="*/ 262608 h 411044"/>
                  <a:gd name="connsiteX47" fmla="*/ 208959 w 604816"/>
                  <a:gd name="connsiteY47" fmla="*/ 263019 h 411044"/>
                  <a:gd name="connsiteX48" fmla="*/ 216373 w 604816"/>
                  <a:gd name="connsiteY48" fmla="*/ 282893 h 411044"/>
                  <a:gd name="connsiteX49" fmla="*/ 218707 w 604816"/>
                  <a:gd name="connsiteY49" fmla="*/ 287827 h 411044"/>
                  <a:gd name="connsiteX50" fmla="*/ 229004 w 604816"/>
                  <a:gd name="connsiteY50" fmla="*/ 307152 h 411044"/>
                  <a:gd name="connsiteX51" fmla="*/ 229416 w 604816"/>
                  <a:gd name="connsiteY51" fmla="*/ 307700 h 411044"/>
                  <a:gd name="connsiteX52" fmla="*/ 242321 w 604816"/>
                  <a:gd name="connsiteY52" fmla="*/ 325381 h 411044"/>
                  <a:gd name="connsiteX53" fmla="*/ 245616 w 604816"/>
                  <a:gd name="connsiteY53" fmla="*/ 329630 h 411044"/>
                  <a:gd name="connsiteX54" fmla="*/ 249186 w 604816"/>
                  <a:gd name="connsiteY54" fmla="*/ 333742 h 411044"/>
                  <a:gd name="connsiteX55" fmla="*/ 213490 w 604816"/>
                  <a:gd name="connsiteY55" fmla="*/ 336209 h 411044"/>
                  <a:gd name="connsiteX56" fmla="*/ 213353 w 604816"/>
                  <a:gd name="connsiteY56" fmla="*/ 336209 h 411044"/>
                  <a:gd name="connsiteX57" fmla="*/ 187679 w 604816"/>
                  <a:gd name="connsiteY57" fmla="*/ 344159 h 411044"/>
                  <a:gd name="connsiteX58" fmla="*/ 87318 w 604816"/>
                  <a:gd name="connsiteY58" fmla="*/ 411044 h 411044"/>
                  <a:gd name="connsiteX59" fmla="*/ 99674 w 604816"/>
                  <a:gd name="connsiteY59" fmla="*/ 324148 h 411044"/>
                  <a:gd name="connsiteX60" fmla="*/ 84023 w 604816"/>
                  <a:gd name="connsiteY60" fmla="*/ 301259 h 411044"/>
                  <a:gd name="connsiteX61" fmla="*/ 0 w 604816"/>
                  <a:gd name="connsiteY61" fmla="*/ 168036 h 411044"/>
                  <a:gd name="connsiteX62" fmla="*/ 213353 w 604816"/>
                  <a:gd name="connsiteY62" fmla="*/ 0 h 41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4816" h="411044">
                    <a:moveTo>
                      <a:pt x="437011" y="83550"/>
                    </a:moveTo>
                    <a:cubicBezTo>
                      <a:pt x="529565" y="83550"/>
                      <a:pt x="604816" y="142215"/>
                      <a:pt x="604816" y="214450"/>
                    </a:cubicBezTo>
                    <a:cubicBezTo>
                      <a:pt x="604816" y="254885"/>
                      <a:pt x="580922" y="292579"/>
                      <a:pt x="539177" y="317799"/>
                    </a:cubicBezTo>
                    <a:cubicBezTo>
                      <a:pt x="530938" y="322871"/>
                      <a:pt x="525308" y="331095"/>
                      <a:pt x="523523" y="340690"/>
                    </a:cubicBezTo>
                    <a:cubicBezTo>
                      <a:pt x="519953" y="360564"/>
                      <a:pt x="522974" y="381125"/>
                      <a:pt x="528878" y="400177"/>
                    </a:cubicBezTo>
                    <a:cubicBezTo>
                      <a:pt x="505122" y="387156"/>
                      <a:pt x="481366" y="370022"/>
                      <a:pt x="462004" y="353300"/>
                    </a:cubicBezTo>
                    <a:cubicBezTo>
                      <a:pt x="455824" y="348091"/>
                      <a:pt x="448134" y="345213"/>
                      <a:pt x="440033" y="345213"/>
                    </a:cubicBezTo>
                    <a:cubicBezTo>
                      <a:pt x="438934" y="345213"/>
                      <a:pt x="437835" y="345350"/>
                      <a:pt x="437011" y="345350"/>
                    </a:cubicBezTo>
                    <a:cubicBezTo>
                      <a:pt x="401308" y="345350"/>
                      <a:pt x="367253" y="336577"/>
                      <a:pt x="338279" y="319992"/>
                    </a:cubicBezTo>
                    <a:cubicBezTo>
                      <a:pt x="295023" y="295183"/>
                      <a:pt x="269207" y="255844"/>
                      <a:pt x="269207" y="214450"/>
                    </a:cubicBezTo>
                    <a:cubicBezTo>
                      <a:pt x="269207" y="206089"/>
                      <a:pt x="270168" y="198002"/>
                      <a:pt x="272091" y="190189"/>
                    </a:cubicBezTo>
                    <a:cubicBezTo>
                      <a:pt x="274013" y="182239"/>
                      <a:pt x="276760" y="174563"/>
                      <a:pt x="280467" y="167299"/>
                    </a:cubicBezTo>
                    <a:cubicBezTo>
                      <a:pt x="292826" y="142352"/>
                      <a:pt x="314797" y="121107"/>
                      <a:pt x="342948" y="106166"/>
                    </a:cubicBezTo>
                    <a:cubicBezTo>
                      <a:pt x="347067" y="103973"/>
                      <a:pt x="351187" y="102054"/>
                      <a:pt x="355581" y="100135"/>
                    </a:cubicBezTo>
                    <a:cubicBezTo>
                      <a:pt x="356542" y="99724"/>
                      <a:pt x="357503" y="99176"/>
                      <a:pt x="358602" y="98765"/>
                    </a:cubicBezTo>
                    <a:cubicBezTo>
                      <a:pt x="376454" y="91363"/>
                      <a:pt x="396228" y="86428"/>
                      <a:pt x="417375" y="84509"/>
                    </a:cubicBezTo>
                    <a:cubicBezTo>
                      <a:pt x="423829" y="83824"/>
                      <a:pt x="430283" y="83550"/>
                      <a:pt x="437011" y="83550"/>
                    </a:cubicBezTo>
                    <a:close/>
                    <a:moveTo>
                      <a:pt x="213353" y="0"/>
                    </a:moveTo>
                    <a:cubicBezTo>
                      <a:pt x="259757" y="0"/>
                      <a:pt x="304377" y="12061"/>
                      <a:pt x="340760" y="33580"/>
                    </a:cubicBezTo>
                    <a:cubicBezTo>
                      <a:pt x="337740" y="34676"/>
                      <a:pt x="334856" y="36047"/>
                      <a:pt x="331973" y="37143"/>
                    </a:cubicBezTo>
                    <a:cubicBezTo>
                      <a:pt x="330326" y="37966"/>
                      <a:pt x="328678" y="38514"/>
                      <a:pt x="327031" y="39336"/>
                    </a:cubicBezTo>
                    <a:cubicBezTo>
                      <a:pt x="321264" y="41803"/>
                      <a:pt x="315773" y="44545"/>
                      <a:pt x="310418" y="47423"/>
                    </a:cubicBezTo>
                    <a:cubicBezTo>
                      <a:pt x="309183" y="48108"/>
                      <a:pt x="308084" y="48793"/>
                      <a:pt x="306849" y="49479"/>
                    </a:cubicBezTo>
                    <a:cubicBezTo>
                      <a:pt x="302730" y="51809"/>
                      <a:pt x="298611" y="54139"/>
                      <a:pt x="294630" y="56743"/>
                    </a:cubicBezTo>
                    <a:cubicBezTo>
                      <a:pt x="292845" y="57839"/>
                      <a:pt x="291060" y="59073"/>
                      <a:pt x="289413" y="60307"/>
                    </a:cubicBezTo>
                    <a:cubicBezTo>
                      <a:pt x="285980" y="62500"/>
                      <a:pt x="282685" y="64830"/>
                      <a:pt x="279528" y="67297"/>
                    </a:cubicBezTo>
                    <a:cubicBezTo>
                      <a:pt x="277880" y="68530"/>
                      <a:pt x="276233" y="69901"/>
                      <a:pt x="274585" y="71134"/>
                    </a:cubicBezTo>
                    <a:cubicBezTo>
                      <a:pt x="271015" y="74013"/>
                      <a:pt x="267720" y="76891"/>
                      <a:pt x="264425" y="79906"/>
                    </a:cubicBezTo>
                    <a:cubicBezTo>
                      <a:pt x="263327" y="80866"/>
                      <a:pt x="262229" y="81825"/>
                      <a:pt x="261130" y="82784"/>
                    </a:cubicBezTo>
                    <a:cubicBezTo>
                      <a:pt x="257012" y="86759"/>
                      <a:pt x="253030" y="90871"/>
                      <a:pt x="249186" y="95120"/>
                    </a:cubicBezTo>
                    <a:cubicBezTo>
                      <a:pt x="248088" y="96216"/>
                      <a:pt x="247264" y="97450"/>
                      <a:pt x="246165" y="98683"/>
                    </a:cubicBezTo>
                    <a:cubicBezTo>
                      <a:pt x="243420" y="101836"/>
                      <a:pt x="240811" y="105125"/>
                      <a:pt x="238203" y="108552"/>
                    </a:cubicBezTo>
                    <a:cubicBezTo>
                      <a:pt x="237104" y="110197"/>
                      <a:pt x="235869" y="111704"/>
                      <a:pt x="234770" y="113349"/>
                    </a:cubicBezTo>
                    <a:cubicBezTo>
                      <a:pt x="232573" y="116501"/>
                      <a:pt x="230377" y="119791"/>
                      <a:pt x="228317" y="123080"/>
                    </a:cubicBezTo>
                    <a:cubicBezTo>
                      <a:pt x="227356" y="124725"/>
                      <a:pt x="226395" y="126233"/>
                      <a:pt x="225434" y="127877"/>
                    </a:cubicBezTo>
                    <a:cubicBezTo>
                      <a:pt x="223100" y="132126"/>
                      <a:pt x="220904" y="136238"/>
                      <a:pt x="218844" y="140487"/>
                    </a:cubicBezTo>
                    <a:cubicBezTo>
                      <a:pt x="218432" y="141309"/>
                      <a:pt x="218021" y="142132"/>
                      <a:pt x="217609" y="142954"/>
                    </a:cubicBezTo>
                    <a:cubicBezTo>
                      <a:pt x="215275" y="148025"/>
                      <a:pt x="213215" y="153233"/>
                      <a:pt x="211430" y="158442"/>
                    </a:cubicBezTo>
                    <a:cubicBezTo>
                      <a:pt x="210881" y="159949"/>
                      <a:pt x="210469" y="161457"/>
                      <a:pt x="209920" y="163102"/>
                    </a:cubicBezTo>
                    <a:cubicBezTo>
                      <a:pt x="208685" y="166940"/>
                      <a:pt x="207724" y="170777"/>
                      <a:pt x="206763" y="174752"/>
                    </a:cubicBezTo>
                    <a:cubicBezTo>
                      <a:pt x="206213" y="176671"/>
                      <a:pt x="205801" y="178453"/>
                      <a:pt x="205527" y="180371"/>
                    </a:cubicBezTo>
                    <a:cubicBezTo>
                      <a:pt x="204703" y="184209"/>
                      <a:pt x="204017" y="188184"/>
                      <a:pt x="203467" y="192159"/>
                    </a:cubicBezTo>
                    <a:cubicBezTo>
                      <a:pt x="203193" y="193940"/>
                      <a:pt x="202918" y="195585"/>
                      <a:pt x="202781" y="197367"/>
                    </a:cubicBezTo>
                    <a:cubicBezTo>
                      <a:pt x="202232" y="203123"/>
                      <a:pt x="201820" y="208743"/>
                      <a:pt x="201820" y="214499"/>
                    </a:cubicBezTo>
                    <a:cubicBezTo>
                      <a:pt x="201820" y="221901"/>
                      <a:pt x="202506" y="229028"/>
                      <a:pt x="203467" y="236155"/>
                    </a:cubicBezTo>
                    <a:cubicBezTo>
                      <a:pt x="203605" y="238074"/>
                      <a:pt x="203879" y="239719"/>
                      <a:pt x="204154" y="241637"/>
                    </a:cubicBezTo>
                    <a:cubicBezTo>
                      <a:pt x="205390" y="248627"/>
                      <a:pt x="206763" y="255755"/>
                      <a:pt x="208822" y="262608"/>
                    </a:cubicBezTo>
                    <a:cubicBezTo>
                      <a:pt x="208822" y="262745"/>
                      <a:pt x="208959" y="262882"/>
                      <a:pt x="208959" y="263019"/>
                    </a:cubicBezTo>
                    <a:cubicBezTo>
                      <a:pt x="211019" y="269735"/>
                      <a:pt x="213627" y="276451"/>
                      <a:pt x="216373" y="282893"/>
                    </a:cubicBezTo>
                    <a:cubicBezTo>
                      <a:pt x="217197" y="284537"/>
                      <a:pt x="217883" y="286182"/>
                      <a:pt x="218707" y="287827"/>
                    </a:cubicBezTo>
                    <a:cubicBezTo>
                      <a:pt x="221727" y="294406"/>
                      <a:pt x="225160" y="300847"/>
                      <a:pt x="229004" y="307152"/>
                    </a:cubicBezTo>
                    <a:cubicBezTo>
                      <a:pt x="229141" y="307289"/>
                      <a:pt x="229278" y="307563"/>
                      <a:pt x="229416" y="307700"/>
                    </a:cubicBezTo>
                    <a:cubicBezTo>
                      <a:pt x="233260" y="313731"/>
                      <a:pt x="237653" y="319625"/>
                      <a:pt x="242321" y="325381"/>
                    </a:cubicBezTo>
                    <a:cubicBezTo>
                      <a:pt x="243420" y="326752"/>
                      <a:pt x="244518" y="328122"/>
                      <a:pt x="245616" y="329630"/>
                    </a:cubicBezTo>
                    <a:cubicBezTo>
                      <a:pt x="246852" y="331001"/>
                      <a:pt x="247950" y="332371"/>
                      <a:pt x="249186" y="333742"/>
                    </a:cubicBezTo>
                    <a:cubicBezTo>
                      <a:pt x="237379" y="335387"/>
                      <a:pt x="225572" y="336209"/>
                      <a:pt x="213490" y="336209"/>
                    </a:cubicBezTo>
                    <a:lnTo>
                      <a:pt x="213353" y="336209"/>
                    </a:lnTo>
                    <a:cubicBezTo>
                      <a:pt x="204154" y="335661"/>
                      <a:pt x="194681" y="337991"/>
                      <a:pt x="187679" y="344159"/>
                    </a:cubicBezTo>
                    <a:cubicBezTo>
                      <a:pt x="158847" y="368692"/>
                      <a:pt x="122602" y="394323"/>
                      <a:pt x="87318" y="411044"/>
                    </a:cubicBezTo>
                    <a:cubicBezTo>
                      <a:pt x="97890" y="384317"/>
                      <a:pt x="105029" y="353479"/>
                      <a:pt x="99674" y="324148"/>
                    </a:cubicBezTo>
                    <a:cubicBezTo>
                      <a:pt x="98027" y="314691"/>
                      <a:pt x="92261" y="306330"/>
                      <a:pt x="84023" y="301259"/>
                    </a:cubicBezTo>
                    <a:cubicBezTo>
                      <a:pt x="30616" y="268912"/>
                      <a:pt x="0" y="220393"/>
                      <a:pt x="0" y="168036"/>
                    </a:cubicBezTo>
                    <a:cubicBezTo>
                      <a:pt x="0" y="75383"/>
                      <a:pt x="95693" y="0"/>
                      <a:pt x="213353" y="0"/>
                    </a:cubicBezTo>
                    <a:close/>
                  </a:path>
                </a:pathLst>
              </a:custGeom>
              <a:solidFill>
                <a:schemeClr val="bg1"/>
              </a:solidFill>
              <a:ln>
                <a:noFill/>
              </a:ln>
            </p:spPr>
            <p:txBody>
              <a:bodyPr vert="horz" wrap="square" lIns="91440" tIns="45720" rIns="91440" bIns="45720" numCol="1" anchor="t" anchorCtr="0" compatLnSpc="1">
                <a:normAutofit fontScale="92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2000"/>
              </a:p>
            </p:txBody>
          </p:sp>
        </p:grpSp>
        <p:grpSp>
          <p:nvGrpSpPr>
            <p:cNvPr id="16" name="îś1íḑê"/>
            <p:cNvGrpSpPr/>
            <p:nvPr/>
          </p:nvGrpSpPr>
          <p:grpSpPr>
            <a:xfrm>
              <a:off x="5671992" y="1123950"/>
              <a:ext cx="846430" cy="846430"/>
              <a:chOff x="3539186" y="1880"/>
              <a:chExt cx="846430" cy="846430"/>
            </a:xfrm>
          </p:grpSpPr>
          <p:sp>
            <p:nvSpPr>
              <p:cNvPr id="17" name="íş1íḋé"/>
              <p:cNvSpPr/>
              <p:nvPr/>
            </p:nvSpPr>
            <p:spPr bwMode="auto">
              <a:xfrm>
                <a:off x="3539186" y="1880"/>
                <a:ext cx="846430" cy="846430"/>
              </a:xfrm>
              <a:prstGeom prst="ellipse">
                <a:avLst/>
              </a:prstGeom>
              <a:solidFill>
                <a:srgbClr val="7ED3CE"/>
              </a:solidFill>
              <a:ln w="38100">
                <a:solidFill>
                  <a:schemeClr val="bg1"/>
                </a:solid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2400"/>
              </a:p>
            </p:txBody>
          </p:sp>
          <p:sp>
            <p:nvSpPr>
              <p:cNvPr id="18" name="iśḻide"/>
              <p:cNvSpPr/>
              <p:nvPr/>
            </p:nvSpPr>
            <p:spPr bwMode="auto">
              <a:xfrm>
                <a:off x="3718143" y="158395"/>
                <a:ext cx="488517" cy="533398"/>
              </a:xfrm>
              <a:custGeom>
                <a:avLst/>
                <a:gdLst>
                  <a:gd name="connsiteX0" fmla="*/ 481435 w 555334"/>
                  <a:gd name="connsiteY0" fmla="*/ 482289 h 606353"/>
                  <a:gd name="connsiteX1" fmla="*/ 448941 w 555334"/>
                  <a:gd name="connsiteY1" fmla="*/ 514557 h 606353"/>
                  <a:gd name="connsiteX2" fmla="*/ 440493 w 555334"/>
                  <a:gd name="connsiteY2" fmla="*/ 506212 h 606353"/>
                  <a:gd name="connsiteX3" fmla="*/ 422390 w 555334"/>
                  <a:gd name="connsiteY3" fmla="*/ 506212 h 606353"/>
                  <a:gd name="connsiteX4" fmla="*/ 422390 w 555334"/>
                  <a:gd name="connsiteY4" fmla="*/ 524200 h 606353"/>
                  <a:gd name="connsiteX5" fmla="*/ 439750 w 555334"/>
                  <a:gd name="connsiteY5" fmla="*/ 541632 h 606353"/>
                  <a:gd name="connsiteX6" fmla="*/ 448756 w 555334"/>
                  <a:gd name="connsiteY6" fmla="*/ 545341 h 606353"/>
                  <a:gd name="connsiteX7" fmla="*/ 457854 w 555334"/>
                  <a:gd name="connsiteY7" fmla="*/ 541632 h 606353"/>
                  <a:gd name="connsiteX8" fmla="*/ 499445 w 555334"/>
                  <a:gd name="connsiteY8" fmla="*/ 500370 h 606353"/>
                  <a:gd name="connsiteX9" fmla="*/ 499538 w 555334"/>
                  <a:gd name="connsiteY9" fmla="*/ 482289 h 606353"/>
                  <a:gd name="connsiteX10" fmla="*/ 481435 w 555334"/>
                  <a:gd name="connsiteY10" fmla="*/ 482289 h 606353"/>
                  <a:gd name="connsiteX11" fmla="*/ 460917 w 555334"/>
                  <a:gd name="connsiteY11" fmla="*/ 417661 h 606353"/>
                  <a:gd name="connsiteX12" fmla="*/ 555334 w 555334"/>
                  <a:gd name="connsiteY12" fmla="*/ 511961 h 606353"/>
                  <a:gd name="connsiteX13" fmla="*/ 460917 w 555334"/>
                  <a:gd name="connsiteY13" fmla="*/ 606353 h 606353"/>
                  <a:gd name="connsiteX14" fmla="*/ 366501 w 555334"/>
                  <a:gd name="connsiteY14" fmla="*/ 511961 h 606353"/>
                  <a:gd name="connsiteX15" fmla="*/ 460917 w 555334"/>
                  <a:gd name="connsiteY15" fmla="*/ 417661 h 606353"/>
                  <a:gd name="connsiteX16" fmla="*/ 151465 w 555334"/>
                  <a:gd name="connsiteY16" fmla="*/ 315977 h 606353"/>
                  <a:gd name="connsiteX17" fmla="*/ 188788 w 555334"/>
                  <a:gd name="connsiteY17" fmla="*/ 433982 h 606353"/>
                  <a:gd name="connsiteX18" fmla="*/ 195844 w 555334"/>
                  <a:gd name="connsiteY18" fmla="*/ 456230 h 606353"/>
                  <a:gd name="connsiteX19" fmla="*/ 196030 w 555334"/>
                  <a:gd name="connsiteY19" fmla="*/ 455952 h 606353"/>
                  <a:gd name="connsiteX20" fmla="*/ 202157 w 555334"/>
                  <a:gd name="connsiteY20" fmla="*/ 474770 h 606353"/>
                  <a:gd name="connsiteX21" fmla="*/ 222026 w 555334"/>
                  <a:gd name="connsiteY21" fmla="*/ 419058 h 606353"/>
                  <a:gd name="connsiteX22" fmla="*/ 235024 w 555334"/>
                  <a:gd name="connsiteY22" fmla="*/ 352315 h 606353"/>
                  <a:gd name="connsiteX23" fmla="*/ 248022 w 555334"/>
                  <a:gd name="connsiteY23" fmla="*/ 419058 h 606353"/>
                  <a:gd name="connsiteX24" fmla="*/ 267705 w 555334"/>
                  <a:gd name="connsiteY24" fmla="*/ 474863 h 606353"/>
                  <a:gd name="connsiteX25" fmla="*/ 273833 w 555334"/>
                  <a:gd name="connsiteY25" fmla="*/ 456137 h 606353"/>
                  <a:gd name="connsiteX26" fmla="*/ 274018 w 555334"/>
                  <a:gd name="connsiteY26" fmla="*/ 456323 h 606353"/>
                  <a:gd name="connsiteX27" fmla="*/ 281075 w 555334"/>
                  <a:gd name="connsiteY27" fmla="*/ 434075 h 606353"/>
                  <a:gd name="connsiteX28" fmla="*/ 318398 w 555334"/>
                  <a:gd name="connsiteY28" fmla="*/ 315977 h 606353"/>
                  <a:gd name="connsiteX29" fmla="*/ 425261 w 555334"/>
                  <a:gd name="connsiteY29" fmla="*/ 364644 h 606353"/>
                  <a:gd name="connsiteX30" fmla="*/ 440023 w 555334"/>
                  <a:gd name="connsiteY30" fmla="*/ 370669 h 606353"/>
                  <a:gd name="connsiteX31" fmla="*/ 437145 w 555334"/>
                  <a:gd name="connsiteY31" fmla="*/ 385872 h 606353"/>
                  <a:gd name="connsiteX32" fmla="*/ 332417 w 555334"/>
                  <a:gd name="connsiteY32" fmla="*/ 511942 h 606353"/>
                  <a:gd name="connsiteX33" fmla="*/ 337152 w 555334"/>
                  <a:gd name="connsiteY33" fmla="*/ 546333 h 606353"/>
                  <a:gd name="connsiteX34" fmla="*/ 235024 w 555334"/>
                  <a:gd name="connsiteY34" fmla="*/ 556252 h 606353"/>
                  <a:gd name="connsiteX35" fmla="*/ 5514 w 555334"/>
                  <a:gd name="connsiteY35" fmla="*/ 500447 h 606353"/>
                  <a:gd name="connsiteX36" fmla="*/ 408 w 555334"/>
                  <a:gd name="connsiteY36" fmla="*/ 451502 h 606353"/>
                  <a:gd name="connsiteX37" fmla="*/ 44602 w 555334"/>
                  <a:gd name="connsiteY37" fmla="*/ 364644 h 606353"/>
                  <a:gd name="connsiteX38" fmla="*/ 151465 w 555334"/>
                  <a:gd name="connsiteY38" fmla="*/ 315977 h 606353"/>
                  <a:gd name="connsiteX39" fmla="*/ 227577 w 555334"/>
                  <a:gd name="connsiteY39" fmla="*/ 446 h 606353"/>
                  <a:gd name="connsiteX40" fmla="*/ 287448 w 555334"/>
                  <a:gd name="connsiteY40" fmla="*/ 13053 h 606353"/>
                  <a:gd name="connsiteX41" fmla="*/ 316688 w 555334"/>
                  <a:gd name="connsiteY41" fmla="*/ 40122 h 606353"/>
                  <a:gd name="connsiteX42" fmla="*/ 348712 w 555334"/>
                  <a:gd name="connsiteY42" fmla="*/ 141721 h 606353"/>
                  <a:gd name="connsiteX43" fmla="*/ 344535 w 555334"/>
                  <a:gd name="connsiteY43" fmla="*/ 157295 h 606353"/>
                  <a:gd name="connsiteX44" fmla="*/ 354745 w 555334"/>
                  <a:gd name="connsiteY44" fmla="*/ 199937 h 606353"/>
                  <a:gd name="connsiteX45" fmla="*/ 334139 w 555334"/>
                  <a:gd name="connsiteY45" fmla="*/ 235905 h 606353"/>
                  <a:gd name="connsiteX46" fmla="*/ 261457 w 555334"/>
                  <a:gd name="connsiteY46" fmla="*/ 325361 h 606353"/>
                  <a:gd name="connsiteX47" fmla="*/ 208362 w 555334"/>
                  <a:gd name="connsiteY47" fmla="*/ 325454 h 606353"/>
                  <a:gd name="connsiteX48" fmla="*/ 135959 w 555334"/>
                  <a:gd name="connsiteY48" fmla="*/ 235905 h 606353"/>
                  <a:gd name="connsiteX49" fmla="*/ 115260 w 555334"/>
                  <a:gd name="connsiteY49" fmla="*/ 199937 h 606353"/>
                  <a:gd name="connsiteX50" fmla="*/ 125656 w 555334"/>
                  <a:gd name="connsiteY50" fmla="*/ 157388 h 606353"/>
                  <a:gd name="connsiteX51" fmla="*/ 121479 w 555334"/>
                  <a:gd name="connsiteY51" fmla="*/ 141814 h 606353"/>
                  <a:gd name="connsiteX52" fmla="*/ 121200 w 555334"/>
                  <a:gd name="connsiteY52" fmla="*/ 91849 h 606353"/>
                  <a:gd name="connsiteX53" fmla="*/ 150440 w 555334"/>
                  <a:gd name="connsiteY53" fmla="*/ 40678 h 606353"/>
                  <a:gd name="connsiteX54" fmla="*/ 177452 w 555334"/>
                  <a:gd name="connsiteY54" fmla="*/ 18430 h 606353"/>
                  <a:gd name="connsiteX55" fmla="*/ 203628 w 555334"/>
                  <a:gd name="connsiteY55" fmla="*/ 4988 h 606353"/>
                  <a:gd name="connsiteX56" fmla="*/ 227577 w 555334"/>
                  <a:gd name="connsiteY56" fmla="*/ 446 h 60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55334" h="606353">
                    <a:moveTo>
                      <a:pt x="481435" y="482289"/>
                    </a:moveTo>
                    <a:lnTo>
                      <a:pt x="448941" y="514557"/>
                    </a:lnTo>
                    <a:lnTo>
                      <a:pt x="440493" y="506212"/>
                    </a:lnTo>
                    <a:cubicBezTo>
                      <a:pt x="435573" y="501205"/>
                      <a:pt x="427403" y="501205"/>
                      <a:pt x="422390" y="506212"/>
                    </a:cubicBezTo>
                    <a:cubicBezTo>
                      <a:pt x="417469" y="511126"/>
                      <a:pt x="417469" y="519286"/>
                      <a:pt x="422390" y="524200"/>
                    </a:cubicBezTo>
                    <a:lnTo>
                      <a:pt x="439750" y="541632"/>
                    </a:lnTo>
                    <a:cubicBezTo>
                      <a:pt x="442257" y="544043"/>
                      <a:pt x="445414" y="545341"/>
                      <a:pt x="448756" y="545341"/>
                    </a:cubicBezTo>
                    <a:cubicBezTo>
                      <a:pt x="452284" y="545341"/>
                      <a:pt x="455440" y="544043"/>
                      <a:pt x="457854" y="541632"/>
                    </a:cubicBezTo>
                    <a:lnTo>
                      <a:pt x="499445" y="500370"/>
                    </a:lnTo>
                    <a:cubicBezTo>
                      <a:pt x="504366" y="495456"/>
                      <a:pt x="504366" y="487389"/>
                      <a:pt x="499538" y="482289"/>
                    </a:cubicBezTo>
                    <a:cubicBezTo>
                      <a:pt x="494618" y="477375"/>
                      <a:pt x="486448" y="477375"/>
                      <a:pt x="481435" y="482289"/>
                    </a:cubicBezTo>
                    <a:close/>
                    <a:moveTo>
                      <a:pt x="460917" y="417661"/>
                    </a:moveTo>
                    <a:cubicBezTo>
                      <a:pt x="513185" y="417661"/>
                      <a:pt x="555334" y="459943"/>
                      <a:pt x="555334" y="511961"/>
                    </a:cubicBezTo>
                    <a:cubicBezTo>
                      <a:pt x="555334" y="564071"/>
                      <a:pt x="513000" y="606353"/>
                      <a:pt x="460917" y="606353"/>
                    </a:cubicBezTo>
                    <a:cubicBezTo>
                      <a:pt x="408835" y="606353"/>
                      <a:pt x="366501" y="564071"/>
                      <a:pt x="366501" y="511961"/>
                    </a:cubicBezTo>
                    <a:cubicBezTo>
                      <a:pt x="366501" y="459943"/>
                      <a:pt x="408835" y="417661"/>
                      <a:pt x="460917" y="417661"/>
                    </a:cubicBezTo>
                    <a:close/>
                    <a:moveTo>
                      <a:pt x="151465" y="315977"/>
                    </a:moveTo>
                    <a:lnTo>
                      <a:pt x="188788" y="433982"/>
                    </a:lnTo>
                    <a:lnTo>
                      <a:pt x="195844" y="456230"/>
                    </a:lnTo>
                    <a:lnTo>
                      <a:pt x="196030" y="455952"/>
                    </a:lnTo>
                    <a:lnTo>
                      <a:pt x="202157" y="474770"/>
                    </a:lnTo>
                    <a:lnTo>
                      <a:pt x="222026" y="419058"/>
                    </a:lnTo>
                    <a:cubicBezTo>
                      <a:pt x="173469" y="351573"/>
                      <a:pt x="231775" y="352129"/>
                      <a:pt x="235024" y="352315"/>
                    </a:cubicBezTo>
                    <a:cubicBezTo>
                      <a:pt x="238181" y="352129"/>
                      <a:pt x="296394" y="351573"/>
                      <a:pt x="248022" y="419058"/>
                    </a:cubicBezTo>
                    <a:lnTo>
                      <a:pt x="267705" y="474863"/>
                    </a:lnTo>
                    <a:lnTo>
                      <a:pt x="273833" y="456137"/>
                    </a:lnTo>
                    <a:lnTo>
                      <a:pt x="274018" y="456323"/>
                    </a:lnTo>
                    <a:lnTo>
                      <a:pt x="281075" y="434075"/>
                    </a:lnTo>
                    <a:lnTo>
                      <a:pt x="318398" y="315977"/>
                    </a:lnTo>
                    <a:cubicBezTo>
                      <a:pt x="318398" y="315977"/>
                      <a:pt x="366305" y="349719"/>
                      <a:pt x="425261" y="364644"/>
                    </a:cubicBezTo>
                    <a:cubicBezTo>
                      <a:pt x="430831" y="366127"/>
                      <a:pt x="435659" y="368074"/>
                      <a:pt x="440023" y="370669"/>
                    </a:cubicBezTo>
                    <a:cubicBezTo>
                      <a:pt x="446522" y="374563"/>
                      <a:pt x="444572" y="384574"/>
                      <a:pt x="437145" y="385872"/>
                    </a:cubicBezTo>
                    <a:cubicBezTo>
                      <a:pt x="377632" y="396996"/>
                      <a:pt x="332417" y="449278"/>
                      <a:pt x="332417" y="511942"/>
                    </a:cubicBezTo>
                    <a:cubicBezTo>
                      <a:pt x="332417" y="523807"/>
                      <a:pt x="333995" y="535302"/>
                      <a:pt x="337152" y="546333"/>
                    </a:cubicBezTo>
                    <a:cubicBezTo>
                      <a:pt x="307535" y="552266"/>
                      <a:pt x="273369" y="556252"/>
                      <a:pt x="235024" y="556252"/>
                    </a:cubicBezTo>
                    <a:cubicBezTo>
                      <a:pt x="91302" y="556067"/>
                      <a:pt x="5514" y="500447"/>
                      <a:pt x="5514" y="500447"/>
                    </a:cubicBezTo>
                    <a:cubicBezTo>
                      <a:pt x="3008" y="485523"/>
                      <a:pt x="408" y="451502"/>
                      <a:pt x="408" y="451502"/>
                    </a:cubicBezTo>
                    <a:cubicBezTo>
                      <a:pt x="-1356" y="426474"/>
                      <a:pt x="779" y="375860"/>
                      <a:pt x="44602" y="364644"/>
                    </a:cubicBezTo>
                    <a:cubicBezTo>
                      <a:pt x="103557" y="349534"/>
                      <a:pt x="151465" y="315977"/>
                      <a:pt x="151465" y="315977"/>
                    </a:cubicBezTo>
                    <a:close/>
                    <a:moveTo>
                      <a:pt x="227577" y="446"/>
                    </a:moveTo>
                    <a:cubicBezTo>
                      <a:pt x="253567" y="-1779"/>
                      <a:pt x="273339" y="4617"/>
                      <a:pt x="287448" y="13053"/>
                    </a:cubicBezTo>
                    <a:cubicBezTo>
                      <a:pt x="308612" y="24641"/>
                      <a:pt x="316688" y="40122"/>
                      <a:pt x="316688" y="40122"/>
                    </a:cubicBezTo>
                    <a:cubicBezTo>
                      <a:pt x="316688" y="40122"/>
                      <a:pt x="365049" y="43552"/>
                      <a:pt x="348712" y="141721"/>
                    </a:cubicBezTo>
                    <a:cubicBezTo>
                      <a:pt x="347691" y="146913"/>
                      <a:pt x="346391" y="152104"/>
                      <a:pt x="344535" y="157295"/>
                    </a:cubicBezTo>
                    <a:cubicBezTo>
                      <a:pt x="354188" y="156368"/>
                      <a:pt x="365513" y="161930"/>
                      <a:pt x="354745" y="199937"/>
                    </a:cubicBezTo>
                    <a:cubicBezTo>
                      <a:pt x="346948" y="227747"/>
                      <a:pt x="339708" y="235349"/>
                      <a:pt x="334139" y="235905"/>
                    </a:cubicBezTo>
                    <a:cubicBezTo>
                      <a:pt x="328940" y="268721"/>
                      <a:pt x="302671" y="310529"/>
                      <a:pt x="261457" y="325361"/>
                    </a:cubicBezTo>
                    <a:cubicBezTo>
                      <a:pt x="244378" y="331572"/>
                      <a:pt x="225534" y="331572"/>
                      <a:pt x="208362" y="325454"/>
                    </a:cubicBezTo>
                    <a:cubicBezTo>
                      <a:pt x="166498" y="310807"/>
                      <a:pt x="141065" y="268906"/>
                      <a:pt x="135959" y="235905"/>
                    </a:cubicBezTo>
                    <a:cubicBezTo>
                      <a:pt x="130390" y="235349"/>
                      <a:pt x="123057" y="227562"/>
                      <a:pt x="115260" y="199937"/>
                    </a:cubicBezTo>
                    <a:cubicBezTo>
                      <a:pt x="104492" y="161930"/>
                      <a:pt x="115909" y="156368"/>
                      <a:pt x="125656" y="157388"/>
                    </a:cubicBezTo>
                    <a:cubicBezTo>
                      <a:pt x="123799" y="152197"/>
                      <a:pt x="122500" y="147005"/>
                      <a:pt x="121479" y="141814"/>
                    </a:cubicBezTo>
                    <a:cubicBezTo>
                      <a:pt x="118044" y="124108"/>
                      <a:pt x="117116" y="107700"/>
                      <a:pt x="121200" y="91849"/>
                    </a:cubicBezTo>
                    <a:cubicBezTo>
                      <a:pt x="126213" y="70713"/>
                      <a:pt x="137537" y="53841"/>
                      <a:pt x="150440" y="40678"/>
                    </a:cubicBezTo>
                    <a:cubicBezTo>
                      <a:pt x="158516" y="32149"/>
                      <a:pt x="167612" y="24641"/>
                      <a:pt x="177452" y="18430"/>
                    </a:cubicBezTo>
                    <a:cubicBezTo>
                      <a:pt x="185342" y="12868"/>
                      <a:pt x="194160" y="8233"/>
                      <a:pt x="203628" y="4988"/>
                    </a:cubicBezTo>
                    <a:cubicBezTo>
                      <a:pt x="211240" y="2393"/>
                      <a:pt x="219130" y="817"/>
                      <a:pt x="227577" y="446"/>
                    </a:cubicBezTo>
                    <a:close/>
                  </a:path>
                </a:pathLst>
              </a:custGeom>
              <a:solidFill>
                <a:schemeClr val="bg1"/>
              </a:solidFill>
              <a:ln>
                <a:noFill/>
              </a:ln>
            </p:spPr>
            <p:txBody>
              <a:bodyPr vert="horz" wrap="square" lIns="91440" tIns="45720" rIns="91440" bIns="45720" numCol="1" anchor="t" anchorCtr="0" compatLnSpc="1">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2400"/>
              </a:p>
            </p:txBody>
          </p:sp>
        </p:grpSp>
      </p:grpSp>
      <p:sp>
        <p:nvSpPr>
          <p:cNvPr id="21" name="文本框 20"/>
          <p:cNvSpPr txBox="1"/>
          <p:nvPr/>
        </p:nvSpPr>
        <p:spPr>
          <a:xfrm>
            <a:off x="8002024" y="-2359849"/>
            <a:ext cx="3421626" cy="11079956"/>
          </a:xfrm>
          <a:prstGeom prst="rect">
            <a:avLst/>
          </a:prstGeom>
          <a:noFill/>
        </p:spPr>
        <p:txBody>
          <a:bodyPr wrap="square" rtlCol="0">
            <a:spAutoFit/>
          </a:bodyPr>
          <a:lstStyle/>
          <a:p>
            <a:r>
              <a:rPr lang="en-US" altLang="zh-CN" sz="71400" b="1" dirty="0">
                <a:gradFill>
                  <a:gsLst>
                    <a:gs pos="0">
                      <a:srgbClr val="F69493"/>
                    </a:gs>
                    <a:gs pos="100000">
                      <a:srgbClr val="7ED3CE"/>
                    </a:gs>
                  </a:gsLst>
                  <a:lin ang="5400000" scaled="1"/>
                </a:gradFill>
              </a:rPr>
              <a:t>S</a:t>
            </a:r>
            <a:endParaRPr lang="zh-CN" altLang="en-US" sz="71400" b="1" dirty="0">
              <a:gradFill>
                <a:gsLst>
                  <a:gs pos="0">
                    <a:srgbClr val="F69493"/>
                  </a:gs>
                  <a:gs pos="100000">
                    <a:srgbClr val="7ED3CE"/>
                  </a:gs>
                </a:gsLst>
                <a:lin ang="5400000" scaled="1"/>
              </a:gra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randombar(horizontal)">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7616"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0"/>
            <a:ext cx="12191998" cy="6858001"/>
            <a:chOff x="0" y="0"/>
            <a:chExt cx="12191998" cy="6858001"/>
          </a:xfrm>
        </p:grpSpPr>
        <p:sp>
          <p:nvSpPr>
            <p:cNvPr id="4" name="ïSļîďè"/>
            <p:cNvSpPr/>
            <p:nvPr/>
          </p:nvSpPr>
          <p:spPr bwMode="auto">
            <a:xfrm>
              <a:off x="0" y="2752367"/>
              <a:ext cx="4147696" cy="4105634"/>
            </a:xfrm>
            <a:custGeom>
              <a:avLst/>
              <a:gdLst>
                <a:gd name="T0" fmla="*/ 462 w 1319"/>
                <a:gd name="T1" fmla="*/ 0 h 1308"/>
                <a:gd name="T2" fmla="*/ 0 w 1319"/>
                <a:gd name="T3" fmla="*/ 135 h 1308"/>
                <a:gd name="T4" fmla="*/ 0 w 1319"/>
                <a:gd name="T5" fmla="*/ 1308 h 1308"/>
                <a:gd name="T6" fmla="*/ 1190 w 1319"/>
                <a:gd name="T7" fmla="*/ 1308 h 1308"/>
                <a:gd name="T8" fmla="*/ 1319 w 1319"/>
                <a:gd name="T9" fmla="*/ 856 h 1308"/>
                <a:gd name="T10" fmla="*/ 462 w 1319"/>
                <a:gd name="T11" fmla="*/ 0 h 1308"/>
              </a:gdLst>
              <a:ahLst/>
              <a:cxnLst>
                <a:cxn ang="0">
                  <a:pos x="T0" y="T1"/>
                </a:cxn>
                <a:cxn ang="0">
                  <a:pos x="T2" y="T3"/>
                </a:cxn>
                <a:cxn ang="0">
                  <a:pos x="T4" y="T5"/>
                </a:cxn>
                <a:cxn ang="0">
                  <a:pos x="T6" y="T7"/>
                </a:cxn>
                <a:cxn ang="0">
                  <a:pos x="T8" y="T9"/>
                </a:cxn>
                <a:cxn ang="0">
                  <a:pos x="T10" y="T11"/>
                </a:cxn>
              </a:cxnLst>
              <a:rect l="0" t="0" r="r" b="b"/>
              <a:pathLst>
                <a:path w="1319" h="1308">
                  <a:moveTo>
                    <a:pt x="462" y="0"/>
                  </a:moveTo>
                  <a:cubicBezTo>
                    <a:pt x="292" y="0"/>
                    <a:pt x="133" y="49"/>
                    <a:pt x="0" y="135"/>
                  </a:cubicBezTo>
                  <a:cubicBezTo>
                    <a:pt x="0" y="1308"/>
                    <a:pt x="0" y="1308"/>
                    <a:pt x="0" y="1308"/>
                  </a:cubicBezTo>
                  <a:cubicBezTo>
                    <a:pt x="1190" y="1308"/>
                    <a:pt x="1190" y="1308"/>
                    <a:pt x="1190" y="1308"/>
                  </a:cubicBezTo>
                  <a:cubicBezTo>
                    <a:pt x="1272" y="1177"/>
                    <a:pt x="1319" y="1022"/>
                    <a:pt x="1319" y="856"/>
                  </a:cubicBezTo>
                  <a:cubicBezTo>
                    <a:pt x="1319" y="383"/>
                    <a:pt x="935" y="0"/>
                    <a:pt x="462" y="0"/>
                  </a:cubicBezTo>
                  <a:close/>
                </a:path>
              </a:pathLst>
            </a:custGeom>
            <a:solidFill>
              <a:srgbClr val="F0714E"/>
            </a:solidFill>
            <a:ln>
              <a:noFill/>
            </a:ln>
            <a:effectLst/>
          </p:spPr>
          <p:txBody>
            <a:bodyPr vert="horz" wrap="square" lIns="91440" tIns="45720" rIns="91440" bIns="45720" numCol="1" anchor="t" anchorCtr="0" compatLnSpc="1">
              <a:normAutofit/>
            </a:bodyPr>
            <a:lstStyle/>
            <a:p>
              <a:endParaRPr lang="en-US" sz="2400"/>
            </a:p>
          </p:txBody>
        </p:sp>
        <p:sp>
          <p:nvSpPr>
            <p:cNvPr id="5" name="ïṧ1îḓé"/>
            <p:cNvSpPr/>
            <p:nvPr/>
          </p:nvSpPr>
          <p:spPr bwMode="auto">
            <a:xfrm rot="10800000">
              <a:off x="10710437" y="0"/>
              <a:ext cx="1481561" cy="1466536"/>
            </a:xfrm>
            <a:custGeom>
              <a:avLst/>
              <a:gdLst>
                <a:gd name="T0" fmla="*/ 462 w 1319"/>
                <a:gd name="T1" fmla="*/ 0 h 1308"/>
                <a:gd name="T2" fmla="*/ 0 w 1319"/>
                <a:gd name="T3" fmla="*/ 135 h 1308"/>
                <a:gd name="T4" fmla="*/ 0 w 1319"/>
                <a:gd name="T5" fmla="*/ 1308 h 1308"/>
                <a:gd name="T6" fmla="*/ 1190 w 1319"/>
                <a:gd name="T7" fmla="*/ 1308 h 1308"/>
                <a:gd name="T8" fmla="*/ 1319 w 1319"/>
                <a:gd name="T9" fmla="*/ 856 h 1308"/>
                <a:gd name="T10" fmla="*/ 462 w 1319"/>
                <a:gd name="T11" fmla="*/ 0 h 1308"/>
              </a:gdLst>
              <a:ahLst/>
              <a:cxnLst>
                <a:cxn ang="0">
                  <a:pos x="T0" y="T1"/>
                </a:cxn>
                <a:cxn ang="0">
                  <a:pos x="T2" y="T3"/>
                </a:cxn>
                <a:cxn ang="0">
                  <a:pos x="T4" y="T5"/>
                </a:cxn>
                <a:cxn ang="0">
                  <a:pos x="T6" y="T7"/>
                </a:cxn>
                <a:cxn ang="0">
                  <a:pos x="T8" y="T9"/>
                </a:cxn>
                <a:cxn ang="0">
                  <a:pos x="T10" y="T11"/>
                </a:cxn>
              </a:cxnLst>
              <a:rect l="0" t="0" r="r" b="b"/>
              <a:pathLst>
                <a:path w="1319" h="1308">
                  <a:moveTo>
                    <a:pt x="462" y="0"/>
                  </a:moveTo>
                  <a:cubicBezTo>
                    <a:pt x="292" y="0"/>
                    <a:pt x="133" y="49"/>
                    <a:pt x="0" y="135"/>
                  </a:cubicBezTo>
                  <a:cubicBezTo>
                    <a:pt x="0" y="1308"/>
                    <a:pt x="0" y="1308"/>
                    <a:pt x="0" y="1308"/>
                  </a:cubicBezTo>
                  <a:cubicBezTo>
                    <a:pt x="1190" y="1308"/>
                    <a:pt x="1190" y="1308"/>
                    <a:pt x="1190" y="1308"/>
                  </a:cubicBezTo>
                  <a:cubicBezTo>
                    <a:pt x="1272" y="1177"/>
                    <a:pt x="1319" y="1022"/>
                    <a:pt x="1319" y="856"/>
                  </a:cubicBezTo>
                  <a:cubicBezTo>
                    <a:pt x="1319" y="383"/>
                    <a:pt x="935" y="0"/>
                    <a:pt x="462" y="0"/>
                  </a:cubicBezTo>
                  <a:close/>
                </a:path>
              </a:pathLst>
            </a:custGeom>
            <a:gradFill>
              <a:gsLst>
                <a:gs pos="0">
                  <a:schemeClr val="bg1">
                    <a:lumMod val="85000"/>
                    <a:alpha val="0"/>
                  </a:schemeClr>
                </a:gs>
                <a:gs pos="100000">
                  <a:schemeClr val="bg1">
                    <a:lumMod val="95000"/>
                  </a:schemeClr>
                </a:gs>
              </a:gsLst>
              <a:lin ang="6600000" scaled="0"/>
            </a:gradFill>
            <a:ln>
              <a:noFill/>
            </a:ln>
            <a:effectLst/>
          </p:spPr>
          <p:txBody>
            <a:bodyPr vert="horz" wrap="square" lIns="91440" tIns="45720" rIns="91440" bIns="45720" numCol="1" anchor="t" anchorCtr="0" compatLnSpc="1">
              <a:normAutofit/>
            </a:bodyPr>
            <a:lstStyle/>
            <a:p>
              <a:endParaRPr lang="en-US" sz="2400"/>
            </a:p>
          </p:txBody>
        </p:sp>
        <p:grpSp>
          <p:nvGrpSpPr>
            <p:cNvPr id="6" name="iSlîde"/>
            <p:cNvGrpSpPr/>
            <p:nvPr/>
          </p:nvGrpSpPr>
          <p:grpSpPr>
            <a:xfrm>
              <a:off x="480780" y="1725430"/>
              <a:ext cx="4056742" cy="3602543"/>
              <a:chOff x="509355" y="1725430"/>
              <a:chExt cx="4056742" cy="3602543"/>
            </a:xfrm>
          </p:grpSpPr>
          <p:grpSp>
            <p:nvGrpSpPr>
              <p:cNvPr id="22" name="íṡḷíḓe"/>
              <p:cNvGrpSpPr/>
              <p:nvPr/>
            </p:nvGrpSpPr>
            <p:grpSpPr>
              <a:xfrm>
                <a:off x="509355" y="1725430"/>
                <a:ext cx="4056742" cy="3407135"/>
                <a:chOff x="1127448" y="1664803"/>
                <a:chExt cx="4844146" cy="4068453"/>
              </a:xfrm>
            </p:grpSpPr>
            <p:sp>
              <p:nvSpPr>
                <p:cNvPr id="24" name="ïṡľíḍê"/>
                <p:cNvSpPr/>
                <p:nvPr/>
              </p:nvSpPr>
              <p:spPr bwMode="auto">
                <a:xfrm>
                  <a:off x="2672089" y="5707399"/>
                  <a:ext cx="1779597" cy="25857"/>
                </a:xfrm>
                <a:custGeom>
                  <a:avLst/>
                  <a:gdLst>
                    <a:gd name="T0" fmla="*/ 6776 w 6981"/>
                    <a:gd name="T1" fmla="*/ 0 h 103"/>
                    <a:gd name="T2" fmla="*/ 6776 w 6981"/>
                    <a:gd name="T3" fmla="*/ 0 h 103"/>
                    <a:gd name="T4" fmla="*/ 203 w 6981"/>
                    <a:gd name="T5" fmla="*/ 0 h 103"/>
                    <a:gd name="T6" fmla="*/ 0 w 6981"/>
                    <a:gd name="T7" fmla="*/ 46 h 103"/>
                    <a:gd name="T8" fmla="*/ 0 w 6981"/>
                    <a:gd name="T9" fmla="*/ 55 h 103"/>
                    <a:gd name="T10" fmla="*/ 203 w 6981"/>
                    <a:gd name="T11" fmla="*/ 102 h 103"/>
                    <a:gd name="T12" fmla="*/ 6776 w 6981"/>
                    <a:gd name="T13" fmla="*/ 102 h 103"/>
                    <a:gd name="T14" fmla="*/ 6980 w 6981"/>
                    <a:gd name="T15" fmla="*/ 55 h 103"/>
                    <a:gd name="T16" fmla="*/ 6980 w 6981"/>
                    <a:gd name="T17" fmla="*/ 46 h 103"/>
                    <a:gd name="T18" fmla="*/ 6776 w 6981"/>
                    <a:gd name="T19"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03">
                      <a:moveTo>
                        <a:pt x="6776" y="0"/>
                      </a:moveTo>
                      <a:lnTo>
                        <a:pt x="6776" y="0"/>
                      </a:lnTo>
                      <a:cubicBezTo>
                        <a:pt x="203" y="0"/>
                        <a:pt x="203" y="0"/>
                        <a:pt x="203" y="0"/>
                      </a:cubicBezTo>
                      <a:cubicBezTo>
                        <a:pt x="92" y="0"/>
                        <a:pt x="0" y="18"/>
                        <a:pt x="0" y="46"/>
                      </a:cubicBezTo>
                      <a:cubicBezTo>
                        <a:pt x="0" y="55"/>
                        <a:pt x="0" y="55"/>
                        <a:pt x="0" y="55"/>
                      </a:cubicBezTo>
                      <a:cubicBezTo>
                        <a:pt x="0" y="83"/>
                        <a:pt x="92" y="102"/>
                        <a:pt x="203" y="102"/>
                      </a:cubicBezTo>
                      <a:cubicBezTo>
                        <a:pt x="6776" y="102"/>
                        <a:pt x="6776" y="102"/>
                        <a:pt x="6776" y="102"/>
                      </a:cubicBezTo>
                      <a:cubicBezTo>
                        <a:pt x="6887" y="102"/>
                        <a:pt x="6980" y="83"/>
                        <a:pt x="6980" y="55"/>
                      </a:cubicBezTo>
                      <a:cubicBezTo>
                        <a:pt x="6980" y="46"/>
                        <a:pt x="6980" y="46"/>
                        <a:pt x="6980" y="46"/>
                      </a:cubicBezTo>
                      <a:cubicBezTo>
                        <a:pt x="6980" y="18"/>
                        <a:pt x="6887" y="0"/>
                        <a:pt x="6776" y="0"/>
                      </a:cubicBezTo>
                    </a:path>
                  </a:pathLst>
                </a:custGeom>
                <a:solidFill>
                  <a:srgbClr val="BCBDC0"/>
                </a:solidFill>
                <a:ln>
                  <a:noFill/>
                </a:ln>
                <a:effectLst/>
              </p:spPr>
              <p:txBody>
                <a:bodyPr wrap="square" lIns="91440" tIns="45720" rIns="91440" bIns="45720" anchor="ctr">
                  <a:noAutofit/>
                </a:bodyPr>
                <a:lstStyle/>
                <a:p>
                  <a:endParaRPr lang="en-US" sz="300"/>
                </a:p>
              </p:txBody>
            </p:sp>
            <p:sp>
              <p:nvSpPr>
                <p:cNvPr id="25" name="ïṣ1ïďé"/>
                <p:cNvSpPr/>
                <p:nvPr/>
              </p:nvSpPr>
              <p:spPr bwMode="auto">
                <a:xfrm>
                  <a:off x="1127448" y="1664803"/>
                  <a:ext cx="4844146" cy="2931894"/>
                </a:xfrm>
                <a:custGeom>
                  <a:avLst/>
                  <a:gdLst>
                    <a:gd name="T0" fmla="*/ 18999 w 19000"/>
                    <a:gd name="T1" fmla="*/ 11499 h 11500"/>
                    <a:gd name="T2" fmla="*/ 18999 w 19000"/>
                    <a:gd name="T3" fmla="*/ 11499 h 11500"/>
                    <a:gd name="T4" fmla="*/ 18999 w 19000"/>
                    <a:gd name="T5" fmla="*/ 630 h 11500"/>
                    <a:gd name="T6" fmla="*/ 18369 w 19000"/>
                    <a:gd name="T7" fmla="*/ 0 h 11500"/>
                    <a:gd name="T8" fmla="*/ 630 w 19000"/>
                    <a:gd name="T9" fmla="*/ 0 h 11500"/>
                    <a:gd name="T10" fmla="*/ 0 w 19000"/>
                    <a:gd name="T11" fmla="*/ 630 h 11500"/>
                    <a:gd name="T12" fmla="*/ 0 w 19000"/>
                    <a:gd name="T13" fmla="*/ 11499 h 11500"/>
                    <a:gd name="T14" fmla="*/ 18999 w 19000"/>
                    <a:gd name="T15" fmla="*/ 11499 h 11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11500">
                      <a:moveTo>
                        <a:pt x="18999" y="11499"/>
                      </a:moveTo>
                      <a:lnTo>
                        <a:pt x="18999" y="11499"/>
                      </a:lnTo>
                      <a:cubicBezTo>
                        <a:pt x="18999" y="630"/>
                        <a:pt x="18999" y="630"/>
                        <a:pt x="18999" y="630"/>
                      </a:cubicBezTo>
                      <a:cubicBezTo>
                        <a:pt x="18999" y="287"/>
                        <a:pt x="18712" y="0"/>
                        <a:pt x="18369" y="0"/>
                      </a:cubicBezTo>
                      <a:cubicBezTo>
                        <a:pt x="630" y="0"/>
                        <a:pt x="630" y="0"/>
                        <a:pt x="630" y="0"/>
                      </a:cubicBezTo>
                      <a:cubicBezTo>
                        <a:pt x="278" y="0"/>
                        <a:pt x="0" y="287"/>
                        <a:pt x="0" y="630"/>
                      </a:cubicBezTo>
                      <a:cubicBezTo>
                        <a:pt x="0" y="11499"/>
                        <a:pt x="0" y="11499"/>
                        <a:pt x="0" y="11499"/>
                      </a:cubicBezTo>
                      <a:lnTo>
                        <a:pt x="18999" y="11499"/>
                      </a:lnTo>
                    </a:path>
                  </a:pathLst>
                </a:custGeom>
                <a:solidFill>
                  <a:schemeClr val="tx1"/>
                </a:solidFill>
                <a:ln>
                  <a:noFill/>
                </a:ln>
                <a:effectLst/>
              </p:spPr>
              <p:txBody>
                <a:bodyPr wrap="square" lIns="91440" tIns="45720" rIns="91440" bIns="45720" anchor="ctr">
                  <a:normAutofit/>
                </a:bodyPr>
                <a:lstStyle/>
                <a:p>
                  <a:endParaRPr lang="en-US" sz="2400"/>
                </a:p>
              </p:txBody>
            </p:sp>
            <p:sp>
              <p:nvSpPr>
                <p:cNvPr id="26" name="íṣlîḍé"/>
                <p:cNvSpPr/>
                <p:nvPr/>
              </p:nvSpPr>
              <p:spPr bwMode="auto">
                <a:xfrm>
                  <a:off x="2672089" y="5131812"/>
                  <a:ext cx="1779597" cy="590202"/>
                </a:xfrm>
                <a:custGeom>
                  <a:avLst/>
                  <a:gdLst>
                    <a:gd name="T0" fmla="*/ 6924 w 6981"/>
                    <a:gd name="T1" fmla="*/ 2138 h 2315"/>
                    <a:gd name="T2" fmla="*/ 6924 w 6981"/>
                    <a:gd name="T3" fmla="*/ 2138 h 2315"/>
                    <a:gd name="T4" fmla="*/ 6249 w 6981"/>
                    <a:gd name="T5" fmla="*/ 2000 h 2315"/>
                    <a:gd name="T6" fmla="*/ 6036 w 6981"/>
                    <a:gd name="T7" fmla="*/ 1712 h 2315"/>
                    <a:gd name="T8" fmla="*/ 5897 w 6981"/>
                    <a:gd name="T9" fmla="*/ 0 h 2315"/>
                    <a:gd name="T10" fmla="*/ 1074 w 6981"/>
                    <a:gd name="T11" fmla="*/ 0 h 2315"/>
                    <a:gd name="T12" fmla="*/ 944 w 6981"/>
                    <a:gd name="T13" fmla="*/ 1712 h 2315"/>
                    <a:gd name="T14" fmla="*/ 731 w 6981"/>
                    <a:gd name="T15" fmla="*/ 2000 h 2315"/>
                    <a:gd name="T16" fmla="*/ 37 w 6981"/>
                    <a:gd name="T17" fmla="*/ 2148 h 2315"/>
                    <a:gd name="T18" fmla="*/ 0 w 6981"/>
                    <a:gd name="T19" fmla="*/ 2185 h 2315"/>
                    <a:gd name="T20" fmla="*/ 0 w 6981"/>
                    <a:gd name="T21" fmla="*/ 2314 h 2315"/>
                    <a:gd name="T22" fmla="*/ 18 w 6981"/>
                    <a:gd name="T23" fmla="*/ 2314 h 2315"/>
                    <a:gd name="T24" fmla="*/ 6961 w 6981"/>
                    <a:gd name="T25" fmla="*/ 2314 h 2315"/>
                    <a:gd name="T26" fmla="*/ 6980 w 6981"/>
                    <a:gd name="T27" fmla="*/ 2314 h 2315"/>
                    <a:gd name="T28" fmla="*/ 6980 w 6981"/>
                    <a:gd name="T29" fmla="*/ 2185 h 2315"/>
                    <a:gd name="T30" fmla="*/ 6924 w 6981"/>
                    <a:gd name="T31" fmla="*/ 2138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81" h="2315">
                      <a:moveTo>
                        <a:pt x="6924" y="2138"/>
                      </a:moveTo>
                      <a:lnTo>
                        <a:pt x="6924" y="2138"/>
                      </a:lnTo>
                      <a:cubicBezTo>
                        <a:pt x="6795" y="2111"/>
                        <a:pt x="6443" y="2037"/>
                        <a:pt x="6249" y="2000"/>
                      </a:cubicBezTo>
                      <a:cubicBezTo>
                        <a:pt x="6008" y="1944"/>
                        <a:pt x="6036" y="1712"/>
                        <a:pt x="6036" y="1712"/>
                      </a:cubicBezTo>
                      <a:cubicBezTo>
                        <a:pt x="5897" y="0"/>
                        <a:pt x="5897" y="0"/>
                        <a:pt x="5897" y="0"/>
                      </a:cubicBezTo>
                      <a:cubicBezTo>
                        <a:pt x="1074" y="0"/>
                        <a:pt x="1074" y="0"/>
                        <a:pt x="1074" y="0"/>
                      </a:cubicBezTo>
                      <a:cubicBezTo>
                        <a:pt x="944" y="1712"/>
                        <a:pt x="944" y="1712"/>
                        <a:pt x="944" y="1712"/>
                      </a:cubicBezTo>
                      <a:cubicBezTo>
                        <a:pt x="944" y="1712"/>
                        <a:pt x="972" y="1944"/>
                        <a:pt x="731" y="2000"/>
                      </a:cubicBezTo>
                      <a:cubicBezTo>
                        <a:pt x="527" y="2046"/>
                        <a:pt x="148" y="2120"/>
                        <a:pt x="37" y="2148"/>
                      </a:cubicBezTo>
                      <a:cubicBezTo>
                        <a:pt x="0" y="2157"/>
                        <a:pt x="0" y="2185"/>
                        <a:pt x="0" y="2185"/>
                      </a:cubicBezTo>
                      <a:cubicBezTo>
                        <a:pt x="0" y="2314"/>
                        <a:pt x="0" y="2314"/>
                        <a:pt x="0" y="2314"/>
                      </a:cubicBezTo>
                      <a:cubicBezTo>
                        <a:pt x="18" y="2314"/>
                        <a:pt x="18" y="2314"/>
                        <a:pt x="18" y="2314"/>
                      </a:cubicBezTo>
                      <a:cubicBezTo>
                        <a:pt x="6961" y="2314"/>
                        <a:pt x="6961" y="2314"/>
                        <a:pt x="6961" y="2314"/>
                      </a:cubicBezTo>
                      <a:cubicBezTo>
                        <a:pt x="6980" y="2314"/>
                        <a:pt x="6980" y="2314"/>
                        <a:pt x="6980" y="2314"/>
                      </a:cubicBezTo>
                      <a:cubicBezTo>
                        <a:pt x="6980" y="2185"/>
                        <a:pt x="6980" y="2185"/>
                        <a:pt x="6980" y="2185"/>
                      </a:cubicBezTo>
                      <a:cubicBezTo>
                        <a:pt x="6980" y="2185"/>
                        <a:pt x="6980" y="2157"/>
                        <a:pt x="6924" y="2138"/>
                      </a:cubicBezTo>
                    </a:path>
                  </a:pathLst>
                </a:custGeom>
                <a:solidFill>
                  <a:srgbClr val="EAEAEA"/>
                </a:solidFill>
                <a:ln>
                  <a:noFill/>
                </a:ln>
                <a:effectLst/>
              </p:spPr>
              <p:txBody>
                <a:bodyPr wrap="square" lIns="91440" tIns="45720" rIns="91440" bIns="45720" anchor="ctr">
                  <a:normAutofit/>
                </a:bodyPr>
                <a:lstStyle/>
                <a:p>
                  <a:endParaRPr lang="en-US" sz="2400"/>
                </a:p>
              </p:txBody>
            </p:sp>
            <p:sp>
              <p:nvSpPr>
                <p:cNvPr id="27" name="işľiḍe"/>
                <p:cNvSpPr/>
                <p:nvPr/>
              </p:nvSpPr>
              <p:spPr bwMode="auto">
                <a:xfrm>
                  <a:off x="1127448" y="4596697"/>
                  <a:ext cx="4844146" cy="536240"/>
                </a:xfrm>
                <a:custGeom>
                  <a:avLst/>
                  <a:gdLst>
                    <a:gd name="T0" fmla="*/ 0 w 19000"/>
                    <a:gd name="T1" fmla="*/ 0 h 2103"/>
                    <a:gd name="T2" fmla="*/ 0 w 19000"/>
                    <a:gd name="T3" fmla="*/ 0 h 2103"/>
                    <a:gd name="T4" fmla="*/ 0 w 19000"/>
                    <a:gd name="T5" fmla="*/ 1472 h 2103"/>
                    <a:gd name="T6" fmla="*/ 630 w 19000"/>
                    <a:gd name="T7" fmla="*/ 2102 h 2103"/>
                    <a:gd name="T8" fmla="*/ 18369 w 19000"/>
                    <a:gd name="T9" fmla="*/ 2102 h 2103"/>
                    <a:gd name="T10" fmla="*/ 18999 w 19000"/>
                    <a:gd name="T11" fmla="*/ 1472 h 2103"/>
                    <a:gd name="T12" fmla="*/ 18999 w 19000"/>
                    <a:gd name="T13" fmla="*/ 0 h 2103"/>
                    <a:gd name="T14" fmla="*/ 0 w 19000"/>
                    <a:gd name="T15" fmla="*/ 0 h 2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2103">
                      <a:moveTo>
                        <a:pt x="0" y="0"/>
                      </a:moveTo>
                      <a:lnTo>
                        <a:pt x="0" y="0"/>
                      </a:lnTo>
                      <a:cubicBezTo>
                        <a:pt x="0" y="1472"/>
                        <a:pt x="0" y="1472"/>
                        <a:pt x="0" y="1472"/>
                      </a:cubicBezTo>
                      <a:cubicBezTo>
                        <a:pt x="0" y="1824"/>
                        <a:pt x="278" y="2102"/>
                        <a:pt x="630" y="2102"/>
                      </a:cubicBezTo>
                      <a:cubicBezTo>
                        <a:pt x="18369" y="2102"/>
                        <a:pt x="18369" y="2102"/>
                        <a:pt x="18369" y="2102"/>
                      </a:cubicBezTo>
                      <a:cubicBezTo>
                        <a:pt x="18712" y="2102"/>
                        <a:pt x="18999" y="1824"/>
                        <a:pt x="18999" y="1472"/>
                      </a:cubicBezTo>
                      <a:cubicBezTo>
                        <a:pt x="18999" y="0"/>
                        <a:pt x="18999" y="0"/>
                        <a:pt x="18999" y="0"/>
                      </a:cubicBezTo>
                      <a:lnTo>
                        <a:pt x="0" y="0"/>
                      </a:lnTo>
                    </a:path>
                  </a:pathLst>
                </a:custGeom>
                <a:solidFill>
                  <a:srgbClr val="F4F4F4"/>
                </a:solidFill>
                <a:ln>
                  <a:noFill/>
                </a:ln>
                <a:effectLst/>
              </p:spPr>
              <p:txBody>
                <a:bodyPr wrap="square" lIns="91440" tIns="45720" rIns="91440" bIns="45720" anchor="ctr">
                  <a:normAutofit lnSpcReduction="10000"/>
                </a:bodyPr>
                <a:lstStyle/>
                <a:p>
                  <a:endParaRPr lang="en-US" sz="2400"/>
                </a:p>
              </p:txBody>
            </p:sp>
            <p:sp>
              <p:nvSpPr>
                <p:cNvPr id="28" name="iṥľîḋè"/>
                <p:cNvSpPr/>
                <p:nvPr/>
              </p:nvSpPr>
              <p:spPr bwMode="auto">
                <a:xfrm>
                  <a:off x="2672089" y="5679295"/>
                  <a:ext cx="1779597" cy="42719"/>
                </a:xfrm>
                <a:custGeom>
                  <a:avLst/>
                  <a:gdLst>
                    <a:gd name="T0" fmla="*/ 6943 w 6981"/>
                    <a:gd name="T1" fmla="*/ 0 h 167"/>
                    <a:gd name="T2" fmla="*/ 6943 w 6981"/>
                    <a:gd name="T3" fmla="*/ 0 h 167"/>
                    <a:gd name="T4" fmla="*/ 27 w 6981"/>
                    <a:gd name="T5" fmla="*/ 0 h 167"/>
                    <a:gd name="T6" fmla="*/ 0 w 6981"/>
                    <a:gd name="T7" fmla="*/ 37 h 167"/>
                    <a:gd name="T8" fmla="*/ 0 w 6981"/>
                    <a:gd name="T9" fmla="*/ 166 h 167"/>
                    <a:gd name="T10" fmla="*/ 18 w 6981"/>
                    <a:gd name="T11" fmla="*/ 166 h 167"/>
                    <a:gd name="T12" fmla="*/ 6961 w 6981"/>
                    <a:gd name="T13" fmla="*/ 166 h 167"/>
                    <a:gd name="T14" fmla="*/ 6980 w 6981"/>
                    <a:gd name="T15" fmla="*/ 166 h 167"/>
                    <a:gd name="T16" fmla="*/ 6980 w 6981"/>
                    <a:gd name="T17" fmla="*/ 37 h 167"/>
                    <a:gd name="T18" fmla="*/ 6943 w 6981"/>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67">
                      <a:moveTo>
                        <a:pt x="6943" y="0"/>
                      </a:moveTo>
                      <a:lnTo>
                        <a:pt x="6943" y="0"/>
                      </a:lnTo>
                      <a:cubicBezTo>
                        <a:pt x="27" y="0"/>
                        <a:pt x="27" y="0"/>
                        <a:pt x="27" y="0"/>
                      </a:cubicBezTo>
                      <a:cubicBezTo>
                        <a:pt x="0" y="9"/>
                        <a:pt x="0" y="37"/>
                        <a:pt x="0" y="37"/>
                      </a:cubicBezTo>
                      <a:cubicBezTo>
                        <a:pt x="0" y="166"/>
                        <a:pt x="0" y="166"/>
                        <a:pt x="0" y="166"/>
                      </a:cubicBezTo>
                      <a:cubicBezTo>
                        <a:pt x="18" y="166"/>
                        <a:pt x="18" y="166"/>
                        <a:pt x="18" y="166"/>
                      </a:cubicBezTo>
                      <a:cubicBezTo>
                        <a:pt x="6961" y="166"/>
                        <a:pt x="6961" y="166"/>
                        <a:pt x="6961" y="166"/>
                      </a:cubicBezTo>
                      <a:cubicBezTo>
                        <a:pt x="6980" y="166"/>
                        <a:pt x="6980" y="166"/>
                        <a:pt x="6980" y="166"/>
                      </a:cubicBezTo>
                      <a:cubicBezTo>
                        <a:pt x="6980" y="37"/>
                        <a:pt x="6980" y="37"/>
                        <a:pt x="6980" y="37"/>
                      </a:cubicBezTo>
                      <a:cubicBezTo>
                        <a:pt x="6980" y="37"/>
                        <a:pt x="6980" y="18"/>
                        <a:pt x="6943" y="0"/>
                      </a:cubicBezTo>
                    </a:path>
                  </a:pathLst>
                </a:custGeom>
                <a:solidFill>
                  <a:srgbClr val="D1D2D1"/>
                </a:solidFill>
                <a:ln>
                  <a:noFill/>
                </a:ln>
                <a:effectLst/>
              </p:spPr>
              <p:txBody>
                <a:bodyPr wrap="square" lIns="91440" tIns="45720" rIns="91440" bIns="45720" anchor="ctr">
                  <a:noAutofit/>
                </a:bodyPr>
                <a:lstStyle/>
                <a:p>
                  <a:endParaRPr lang="en-US" sz="300"/>
                </a:p>
              </p:txBody>
            </p:sp>
            <p:sp>
              <p:nvSpPr>
                <p:cNvPr id="29" name="iṧḷídê"/>
                <p:cNvSpPr/>
                <p:nvPr/>
              </p:nvSpPr>
              <p:spPr bwMode="auto">
                <a:xfrm>
                  <a:off x="1354534" y="1877276"/>
                  <a:ext cx="4387724" cy="2485589"/>
                </a:xfrm>
                <a:custGeom>
                  <a:avLst/>
                  <a:gdLst>
                    <a:gd name="T0" fmla="*/ 17212 w 17213"/>
                    <a:gd name="T1" fmla="*/ 9749 h 9750"/>
                    <a:gd name="T2" fmla="*/ 0 w 17213"/>
                    <a:gd name="T3" fmla="*/ 9749 h 9750"/>
                    <a:gd name="T4" fmla="*/ 0 w 17213"/>
                    <a:gd name="T5" fmla="*/ 0 h 9750"/>
                    <a:gd name="T6" fmla="*/ 17212 w 17213"/>
                    <a:gd name="T7" fmla="*/ 0 h 9750"/>
                    <a:gd name="T8" fmla="*/ 17212 w 17213"/>
                    <a:gd name="T9" fmla="*/ 9749 h 9750"/>
                  </a:gdLst>
                  <a:ahLst/>
                  <a:cxnLst>
                    <a:cxn ang="0">
                      <a:pos x="T0" y="T1"/>
                    </a:cxn>
                    <a:cxn ang="0">
                      <a:pos x="T2" y="T3"/>
                    </a:cxn>
                    <a:cxn ang="0">
                      <a:pos x="T4" y="T5"/>
                    </a:cxn>
                    <a:cxn ang="0">
                      <a:pos x="T6" y="T7"/>
                    </a:cxn>
                    <a:cxn ang="0">
                      <a:pos x="T8" y="T9"/>
                    </a:cxn>
                  </a:cxnLst>
                  <a:rect l="0" t="0" r="r" b="b"/>
                  <a:pathLst>
                    <a:path w="17213" h="9750">
                      <a:moveTo>
                        <a:pt x="17212" y="9749"/>
                      </a:moveTo>
                      <a:lnTo>
                        <a:pt x="0" y="9749"/>
                      </a:lnTo>
                      <a:lnTo>
                        <a:pt x="0" y="0"/>
                      </a:lnTo>
                      <a:lnTo>
                        <a:pt x="17212" y="0"/>
                      </a:lnTo>
                      <a:lnTo>
                        <a:pt x="17212" y="9749"/>
                      </a:lnTo>
                    </a:path>
                  </a:pathLst>
                </a:custGeom>
                <a:pattFill prst="pct5">
                  <a:fgClr>
                    <a:srgbClr val="E4E6EA"/>
                  </a:fgClr>
                  <a:bgClr>
                    <a:srgbClr val="ADB5BF"/>
                  </a:bgClr>
                </a:pattFill>
                <a:ln w="6350" cap="flat" cmpd="sng" algn="ctr">
                  <a:solidFill>
                    <a:schemeClr val="tx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lang="en-US" sz="2400">
                    <a:solidFill>
                      <a:schemeClr val="lt1"/>
                    </a:solidFill>
                  </a:endParaRPr>
                </a:p>
              </p:txBody>
            </p:sp>
          </p:grpSp>
          <p:sp>
            <p:nvSpPr>
              <p:cNvPr id="23" name="i$ḷiḋê"/>
              <p:cNvSpPr/>
              <p:nvPr/>
            </p:nvSpPr>
            <p:spPr>
              <a:xfrm>
                <a:off x="1322604" y="5282254"/>
                <a:ext cx="2430246" cy="45719"/>
              </a:xfrm>
              <a:prstGeom prst="ellipse">
                <a:avLst/>
              </a:prstGeom>
              <a:solidFill>
                <a:schemeClr val="bg1">
                  <a:lumMod val="95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algn="ctr"/>
                <a:endParaRPr lang="zh-CN" altLang="en-US" sz="300"/>
              </a:p>
            </p:txBody>
          </p:sp>
        </p:grpSp>
        <p:sp>
          <p:nvSpPr>
            <p:cNvPr id="7" name="ïs1ïdè"/>
            <p:cNvSpPr txBox="1"/>
            <p:nvPr/>
          </p:nvSpPr>
          <p:spPr>
            <a:xfrm>
              <a:off x="4926005" y="1696476"/>
              <a:ext cx="6575423" cy="551097"/>
            </a:xfrm>
            <a:prstGeom prst="rect">
              <a:avLst/>
            </a:prstGeom>
            <a:noFill/>
            <a:ln>
              <a:noFill/>
            </a:ln>
          </p:spPr>
          <p:txBody>
            <a:bodyPr wrap="square" lIns="91440" tIns="45720" rIns="91440" bIns="45720" anchor="b" anchorCtr="0">
              <a:normAutofit/>
            </a:bodyPr>
            <a:lstStyle/>
            <a:p>
              <a:pPr>
                <a:buSzPct val="25000"/>
              </a:pPr>
              <a:r>
                <a:rPr lang="zh-CN" altLang="en-US" sz="2800" b="1" dirty="0"/>
                <a:t>单击此处添加标题</a:t>
              </a:r>
              <a:endParaRPr lang="en-US" sz="2800" b="1" dirty="0"/>
            </a:p>
          </p:txBody>
        </p:sp>
        <p:sp>
          <p:nvSpPr>
            <p:cNvPr id="8" name="isľîḍê"/>
            <p:cNvSpPr txBox="1"/>
            <p:nvPr/>
          </p:nvSpPr>
          <p:spPr>
            <a:xfrm>
              <a:off x="4943475" y="2454463"/>
              <a:ext cx="6981378" cy="852162"/>
            </a:xfrm>
            <a:prstGeom prst="rect">
              <a:avLst/>
            </a:prstGeom>
            <a:noFill/>
            <a:ln>
              <a:noFill/>
            </a:ln>
          </p:spPr>
          <p:txBody>
            <a:bodyPr wrap="square" lIns="91440" tIns="45720" rIns="91440" bIns="45720" anchor="t" anchorCtr="0">
              <a:noAutofit/>
            </a:bodyPr>
            <a:lstStyle/>
            <a:p>
              <a:pPr>
                <a:lnSpc>
                  <a:spcPct val="150000"/>
                </a:lnSpc>
                <a:buSzPct val="25000"/>
              </a:pPr>
              <a:r>
                <a:rPr lang="en-US" sz="1600" dirty="0"/>
                <a:t>Theme color makes PPT more convenient to change.</a:t>
              </a:r>
            </a:p>
            <a:p>
              <a:pPr>
                <a:lnSpc>
                  <a:spcPct val="150000"/>
                </a:lnSpc>
                <a:buSzPct val="25000"/>
              </a:pPr>
              <a:r>
                <a:rPr lang="en-US" sz="1600" dirty="0"/>
                <a:t>Adjust the spacing to adapt to Chinese typesetting, use the reference line in PPT.</a:t>
              </a:r>
            </a:p>
          </p:txBody>
        </p:sp>
        <p:cxnSp>
          <p:nvCxnSpPr>
            <p:cNvPr id="9" name="直接连接符 8"/>
            <p:cNvCxnSpPr/>
            <p:nvPr/>
          </p:nvCxnSpPr>
          <p:spPr>
            <a:xfrm>
              <a:off x="5086350" y="3306625"/>
              <a:ext cx="643255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10" name="îsḻïḍé"/>
            <p:cNvGrpSpPr/>
            <p:nvPr/>
          </p:nvGrpSpPr>
          <p:grpSpPr>
            <a:xfrm>
              <a:off x="4943475" y="4180754"/>
              <a:ext cx="2019301" cy="1962871"/>
              <a:chOff x="4943474" y="4180754"/>
              <a:chExt cx="2019301" cy="1962871"/>
            </a:xfrm>
          </p:grpSpPr>
          <p:sp>
            <p:nvSpPr>
              <p:cNvPr id="20" name="íṣḻíḋê"/>
              <p:cNvSpPr txBox="1"/>
              <p:nvPr/>
            </p:nvSpPr>
            <p:spPr>
              <a:xfrm>
                <a:off x="4943474" y="4410904"/>
                <a:ext cx="2019301" cy="1732721"/>
              </a:xfrm>
              <a:prstGeom prst="roundRect">
                <a:avLst>
                  <a:gd name="adj" fmla="val 6341"/>
                </a:avLst>
              </a:prstGeom>
              <a:solidFill>
                <a:schemeClr val="bg1"/>
              </a:solidFill>
              <a:ln>
                <a:gradFill>
                  <a:gsLst>
                    <a:gs pos="0">
                      <a:schemeClr val="bg1">
                        <a:lumMod val="85000"/>
                      </a:schemeClr>
                    </a:gs>
                    <a:gs pos="100000">
                      <a:schemeClr val="bg1">
                        <a:lumMod val="95000"/>
                        <a:alpha val="25000"/>
                      </a:schemeClr>
                    </a:gs>
                  </a:gsLst>
                  <a:lin ang="5400000" scaled="1"/>
                </a:grad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p:txBody>
          </p:sp>
          <p:sp>
            <p:nvSpPr>
              <p:cNvPr id="21" name="íṡľîḑe"/>
              <p:cNvSpPr/>
              <p:nvPr/>
            </p:nvSpPr>
            <p:spPr>
              <a:xfrm>
                <a:off x="5163548" y="4180754"/>
                <a:ext cx="1579153" cy="460300"/>
              </a:xfrm>
              <a:prstGeom prst="roundRect">
                <a:avLst>
                  <a:gd name="adj" fmla="val 50000"/>
                </a:avLst>
              </a:prstGeom>
              <a:solidFill>
                <a:schemeClr val="bg1">
                  <a:lumMod val="95000"/>
                </a:schemeClr>
              </a:solid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zh-CN" altLang="en-US" b="1" i="1" dirty="0">
                    <a:solidFill>
                      <a:schemeClr val="tx1"/>
                    </a:solidFill>
                  </a:rPr>
                  <a:t>添加标题</a:t>
                </a:r>
                <a:endParaRPr b="1" i="1" dirty="0">
                  <a:solidFill>
                    <a:schemeClr val="tx1"/>
                  </a:solidFill>
                </a:endParaRPr>
              </a:p>
            </p:txBody>
          </p:sp>
        </p:grpSp>
        <p:sp>
          <p:nvSpPr>
            <p:cNvPr id="11" name="ïSľíḑe"/>
            <p:cNvSpPr/>
            <p:nvPr/>
          </p:nvSpPr>
          <p:spPr bwMode="auto">
            <a:xfrm>
              <a:off x="5784421" y="3743367"/>
              <a:ext cx="337408" cy="354943"/>
            </a:xfrm>
            <a:custGeom>
              <a:avLst/>
              <a:gdLst>
                <a:gd name="T0" fmla="*/ 600116 w 606244"/>
                <a:gd name="T1" fmla="*/ 600116 w 606244"/>
                <a:gd name="T2" fmla="*/ 600116 w 606244"/>
                <a:gd name="T3" fmla="*/ 600116 w 606244"/>
                <a:gd name="T4" fmla="*/ 600116 w 606244"/>
                <a:gd name="T5" fmla="*/ 600116 w 606244"/>
                <a:gd name="T6" fmla="*/ 600116 w 606244"/>
                <a:gd name="T7" fmla="*/ 600116 w 606244"/>
                <a:gd name="T8" fmla="*/ 600116 w 606244"/>
                <a:gd name="T9" fmla="*/ 600116 w 606244"/>
                <a:gd name="T10" fmla="*/ 600116 w 606244"/>
                <a:gd name="T11" fmla="*/ 600116 w 606244"/>
                <a:gd name="T12" fmla="*/ 600116 w 606244"/>
                <a:gd name="T13" fmla="*/ 600116 w 606244"/>
                <a:gd name="T14" fmla="*/ 600116 w 606244"/>
                <a:gd name="T15" fmla="*/ 600116 w 606244"/>
                <a:gd name="T16" fmla="*/ 600116 w 606244"/>
                <a:gd name="T17" fmla="*/ 600116 w 606244"/>
                <a:gd name="T18" fmla="*/ 600116 w 606244"/>
                <a:gd name="T19" fmla="*/ 600116 w 606244"/>
                <a:gd name="T20" fmla="*/ 600116 w 606244"/>
                <a:gd name="T21" fmla="*/ 600116 w 606244"/>
                <a:gd name="T22" fmla="*/ 600116 w 606244"/>
                <a:gd name="T23" fmla="*/ 600116 w 606244"/>
                <a:gd name="T24" fmla="*/ 600116 w 606244"/>
                <a:gd name="T25" fmla="*/ 600116 w 606244"/>
                <a:gd name="T26" fmla="*/ 600116 w 606244"/>
                <a:gd name="T27" fmla="*/ 600116 w 606244"/>
                <a:gd name="T28" fmla="*/ 600116 w 606244"/>
                <a:gd name="T29" fmla="*/ 600116 w 606244"/>
                <a:gd name="T30" fmla="*/ 600116 w 606244"/>
                <a:gd name="T31" fmla="*/ 600116 w 606244"/>
                <a:gd name="T32" fmla="*/ 600116 w 606244"/>
                <a:gd name="T33" fmla="*/ 600116 w 606244"/>
                <a:gd name="T34" fmla="*/ 600116 w 606244"/>
                <a:gd name="T35" fmla="*/ 600116 w 606244"/>
                <a:gd name="T36" fmla="*/ 600116 w 606244"/>
                <a:gd name="T37" fmla="*/ 600116 w 606244"/>
                <a:gd name="T38" fmla="*/ 600116 w 606244"/>
                <a:gd name="T39" fmla="*/ 600116 w 606244"/>
                <a:gd name="T40" fmla="*/ 600116 w 606244"/>
                <a:gd name="T41" fmla="*/ 600116 w 606244"/>
                <a:gd name="T42" fmla="*/ 600116 w 606244"/>
                <a:gd name="T43" fmla="*/ 600116 w 606244"/>
                <a:gd name="T44" fmla="*/ 600116 w 606244"/>
                <a:gd name="T45" fmla="*/ 600116 w 606244"/>
                <a:gd name="T46" fmla="*/ 600116 w 606244"/>
                <a:gd name="T47" fmla="*/ 600116 w 606244"/>
                <a:gd name="T48" fmla="*/ 600116 w 606244"/>
                <a:gd name="T49" fmla="*/ 600116 w 606244"/>
                <a:gd name="T50" fmla="*/ 600116 w 606244"/>
                <a:gd name="T51" fmla="*/ 600116 w 606244"/>
                <a:gd name="T52" fmla="*/ 600116 w 606244"/>
                <a:gd name="T53" fmla="*/ 600116 w 606244"/>
                <a:gd name="T54" fmla="*/ 600116 w 606244"/>
                <a:gd name="T55" fmla="*/ 600116 w 606244"/>
                <a:gd name="T56" fmla="*/ 600116 w 606244"/>
                <a:gd name="T57" fmla="*/ 600116 w 606244"/>
                <a:gd name="T58" fmla="*/ 600116 w 606244"/>
                <a:gd name="T59" fmla="*/ 600116 w 606244"/>
                <a:gd name="T60" fmla="*/ 600116 w 606244"/>
                <a:gd name="T61" fmla="*/ 600116 w 606244"/>
                <a:gd name="T62" fmla="*/ 600116 w 606244"/>
                <a:gd name="T63" fmla="*/ 600116 w 606244"/>
                <a:gd name="T64" fmla="*/ 600116 w 606244"/>
                <a:gd name="T65" fmla="*/ 600116 w 606244"/>
                <a:gd name="T66" fmla="*/ 600116 w 606244"/>
                <a:gd name="T67" fmla="*/ 600116 w 606244"/>
                <a:gd name="T68" fmla="*/ 600116 w 606244"/>
                <a:gd name="T69" fmla="*/ 600116 w 606244"/>
                <a:gd name="T70" fmla="*/ 600116 w 606244"/>
                <a:gd name="T71" fmla="*/ 600116 w 606244"/>
                <a:gd name="T72" fmla="*/ 600116 w 606244"/>
                <a:gd name="T73" fmla="*/ 600116 w 606244"/>
                <a:gd name="T74" fmla="*/ 600116 w 606244"/>
                <a:gd name="T75" fmla="*/ 600116 w 606244"/>
                <a:gd name="T76" fmla="*/ 600116 w 606244"/>
                <a:gd name="T77" fmla="*/ 600116 w 606244"/>
                <a:gd name="T78" fmla="*/ 600116 w 606244"/>
                <a:gd name="T79" fmla="*/ 600116 w 606244"/>
                <a:gd name="T80" fmla="*/ 600116 w 606244"/>
                <a:gd name="T81" fmla="*/ 600116 w 606244"/>
                <a:gd name="T82" fmla="*/ 600116 w 606244"/>
                <a:gd name="T83" fmla="*/ 600116 w 606244"/>
                <a:gd name="T84" fmla="*/ 600116 w 606244"/>
                <a:gd name="T85" fmla="*/ 600116 w 606244"/>
                <a:gd name="T86" fmla="*/ 600116 w 606244"/>
                <a:gd name="T87" fmla="*/ 600116 w 606244"/>
                <a:gd name="T88" fmla="*/ 600116 w 606244"/>
                <a:gd name="T89" fmla="*/ 600116 w 606244"/>
                <a:gd name="T90" fmla="*/ 600116 w 606244"/>
                <a:gd name="T91" fmla="*/ 600116 w 606244"/>
                <a:gd name="T92" fmla="*/ 600116 w 606244"/>
                <a:gd name="T93" fmla="*/ 600116 w 606244"/>
                <a:gd name="T94" fmla="*/ 600116 w 606244"/>
                <a:gd name="T95" fmla="*/ 600116 w 606244"/>
                <a:gd name="T96" fmla="*/ 600116 w 606244"/>
                <a:gd name="T97" fmla="*/ 600116 w 606244"/>
                <a:gd name="T98" fmla="*/ 600116 w 606244"/>
                <a:gd name="T99" fmla="*/ 600116 w 606244"/>
                <a:gd name="T100" fmla="*/ 600116 w 606244"/>
                <a:gd name="T101" fmla="*/ 600116 w 606244"/>
                <a:gd name="T102" fmla="*/ 600116 w 606244"/>
                <a:gd name="T103" fmla="*/ 600116 w 606244"/>
                <a:gd name="T104" fmla="*/ 600116 w 606244"/>
                <a:gd name="T105" fmla="*/ 600116 w 606244"/>
                <a:gd name="T106" fmla="*/ 600116 w 606244"/>
                <a:gd name="T107" fmla="*/ 600116 w 606244"/>
                <a:gd name="T108" fmla="*/ 600116 w 606244"/>
                <a:gd name="T109" fmla="*/ 600116 w 606244"/>
                <a:gd name="T110" fmla="*/ 600116 w 606244"/>
                <a:gd name="T111" fmla="*/ 600116 w 606244"/>
                <a:gd name="T112" fmla="*/ 600116 w 606244"/>
                <a:gd name="T113" fmla="*/ 600116 w 606244"/>
                <a:gd name="T114" fmla="*/ 600116 w 606244"/>
                <a:gd name="T115" fmla="*/ 600116 w 606244"/>
                <a:gd name="T116" fmla="*/ 600116 w 606244"/>
                <a:gd name="T117" fmla="*/ 600116 w 606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38" h="2779">
                  <a:moveTo>
                    <a:pt x="176" y="1114"/>
                  </a:moveTo>
                  <a:cubicBezTo>
                    <a:pt x="33" y="803"/>
                    <a:pt x="3" y="574"/>
                    <a:pt x="2" y="564"/>
                  </a:cubicBezTo>
                  <a:cubicBezTo>
                    <a:pt x="0" y="549"/>
                    <a:pt x="6" y="535"/>
                    <a:pt x="17" y="525"/>
                  </a:cubicBezTo>
                  <a:cubicBezTo>
                    <a:pt x="29" y="516"/>
                    <a:pt x="44" y="513"/>
                    <a:pt x="58" y="518"/>
                  </a:cubicBezTo>
                  <a:cubicBezTo>
                    <a:pt x="71" y="522"/>
                    <a:pt x="293" y="595"/>
                    <a:pt x="556" y="731"/>
                  </a:cubicBezTo>
                  <a:cubicBezTo>
                    <a:pt x="556" y="731"/>
                    <a:pt x="556" y="731"/>
                    <a:pt x="556" y="731"/>
                  </a:cubicBezTo>
                  <a:cubicBezTo>
                    <a:pt x="569" y="738"/>
                    <a:pt x="582" y="745"/>
                    <a:pt x="595" y="752"/>
                  </a:cubicBezTo>
                  <a:cubicBezTo>
                    <a:pt x="597" y="753"/>
                    <a:pt x="600" y="754"/>
                    <a:pt x="602" y="755"/>
                  </a:cubicBezTo>
                  <a:cubicBezTo>
                    <a:pt x="613" y="762"/>
                    <a:pt x="625" y="768"/>
                    <a:pt x="637" y="775"/>
                  </a:cubicBezTo>
                  <a:cubicBezTo>
                    <a:pt x="639" y="776"/>
                    <a:pt x="641" y="777"/>
                    <a:pt x="643" y="778"/>
                  </a:cubicBezTo>
                  <a:cubicBezTo>
                    <a:pt x="699" y="809"/>
                    <a:pt x="756" y="843"/>
                    <a:pt x="812" y="879"/>
                  </a:cubicBezTo>
                  <a:cubicBezTo>
                    <a:pt x="813" y="880"/>
                    <a:pt x="814" y="880"/>
                    <a:pt x="815" y="880"/>
                  </a:cubicBezTo>
                  <a:cubicBezTo>
                    <a:pt x="832" y="892"/>
                    <a:pt x="849" y="903"/>
                    <a:pt x="866" y="915"/>
                  </a:cubicBezTo>
                  <a:cubicBezTo>
                    <a:pt x="877" y="922"/>
                    <a:pt x="883" y="933"/>
                    <a:pt x="885" y="945"/>
                  </a:cubicBezTo>
                  <a:lnTo>
                    <a:pt x="898" y="1041"/>
                  </a:lnTo>
                  <a:lnTo>
                    <a:pt x="898" y="1041"/>
                  </a:lnTo>
                  <a:lnTo>
                    <a:pt x="914" y="1160"/>
                  </a:lnTo>
                  <a:lnTo>
                    <a:pt x="956" y="1085"/>
                  </a:lnTo>
                  <a:cubicBezTo>
                    <a:pt x="961" y="1077"/>
                    <a:pt x="968" y="1071"/>
                    <a:pt x="976" y="1067"/>
                  </a:cubicBezTo>
                  <a:cubicBezTo>
                    <a:pt x="979" y="1066"/>
                    <a:pt x="982" y="1065"/>
                    <a:pt x="985" y="1064"/>
                  </a:cubicBezTo>
                  <a:cubicBezTo>
                    <a:pt x="988" y="1063"/>
                    <a:pt x="991" y="1063"/>
                    <a:pt x="994" y="1063"/>
                  </a:cubicBezTo>
                  <a:cubicBezTo>
                    <a:pt x="994" y="1063"/>
                    <a:pt x="994" y="1063"/>
                    <a:pt x="994" y="1063"/>
                  </a:cubicBezTo>
                  <a:cubicBezTo>
                    <a:pt x="997" y="1063"/>
                    <a:pt x="999" y="1063"/>
                    <a:pt x="1002" y="1064"/>
                  </a:cubicBezTo>
                  <a:cubicBezTo>
                    <a:pt x="1003" y="1064"/>
                    <a:pt x="1003" y="1064"/>
                    <a:pt x="1004" y="1064"/>
                  </a:cubicBezTo>
                  <a:cubicBezTo>
                    <a:pt x="1006" y="1065"/>
                    <a:pt x="1008" y="1065"/>
                    <a:pt x="1010" y="1066"/>
                  </a:cubicBezTo>
                  <a:cubicBezTo>
                    <a:pt x="1011" y="1066"/>
                    <a:pt x="1011" y="1067"/>
                    <a:pt x="1012" y="1067"/>
                  </a:cubicBezTo>
                  <a:cubicBezTo>
                    <a:pt x="1015" y="1068"/>
                    <a:pt x="1017" y="1070"/>
                    <a:pt x="1019" y="1071"/>
                  </a:cubicBezTo>
                  <a:cubicBezTo>
                    <a:pt x="1019" y="1071"/>
                    <a:pt x="1019" y="1071"/>
                    <a:pt x="1019" y="1071"/>
                  </a:cubicBezTo>
                  <a:cubicBezTo>
                    <a:pt x="1019" y="1071"/>
                    <a:pt x="1019" y="1071"/>
                    <a:pt x="1019" y="1071"/>
                  </a:cubicBezTo>
                  <a:cubicBezTo>
                    <a:pt x="1028" y="1077"/>
                    <a:pt x="1036" y="1084"/>
                    <a:pt x="1044" y="1090"/>
                  </a:cubicBezTo>
                  <a:cubicBezTo>
                    <a:pt x="1047" y="1091"/>
                    <a:pt x="1049" y="1093"/>
                    <a:pt x="1051" y="1095"/>
                  </a:cubicBezTo>
                  <a:cubicBezTo>
                    <a:pt x="1058" y="1100"/>
                    <a:pt x="1065" y="1105"/>
                    <a:pt x="1072" y="1110"/>
                  </a:cubicBezTo>
                  <a:cubicBezTo>
                    <a:pt x="1073" y="1111"/>
                    <a:pt x="1074" y="1112"/>
                    <a:pt x="1075" y="1113"/>
                  </a:cubicBezTo>
                  <a:cubicBezTo>
                    <a:pt x="1082" y="1118"/>
                    <a:pt x="1089" y="1124"/>
                    <a:pt x="1096" y="1129"/>
                  </a:cubicBezTo>
                  <a:cubicBezTo>
                    <a:pt x="1099" y="1131"/>
                    <a:pt x="1101" y="1133"/>
                    <a:pt x="1104" y="1135"/>
                  </a:cubicBezTo>
                  <a:cubicBezTo>
                    <a:pt x="1109" y="1139"/>
                    <a:pt x="1114" y="1143"/>
                    <a:pt x="1119" y="1147"/>
                  </a:cubicBezTo>
                  <a:cubicBezTo>
                    <a:pt x="1121" y="1149"/>
                    <a:pt x="1123" y="1150"/>
                    <a:pt x="1125" y="1152"/>
                  </a:cubicBezTo>
                  <a:cubicBezTo>
                    <a:pt x="1131" y="1157"/>
                    <a:pt x="1136" y="1162"/>
                    <a:pt x="1142" y="1167"/>
                  </a:cubicBezTo>
                  <a:cubicBezTo>
                    <a:pt x="1145" y="1169"/>
                    <a:pt x="1147" y="1171"/>
                    <a:pt x="1150" y="1173"/>
                  </a:cubicBezTo>
                  <a:cubicBezTo>
                    <a:pt x="1154" y="1177"/>
                    <a:pt x="1157" y="1180"/>
                    <a:pt x="1161" y="1183"/>
                  </a:cubicBezTo>
                  <a:cubicBezTo>
                    <a:pt x="1164" y="1185"/>
                    <a:pt x="1166" y="1188"/>
                    <a:pt x="1169" y="1190"/>
                  </a:cubicBezTo>
                  <a:cubicBezTo>
                    <a:pt x="1174" y="1194"/>
                    <a:pt x="1178" y="1199"/>
                    <a:pt x="1183" y="1203"/>
                  </a:cubicBezTo>
                  <a:cubicBezTo>
                    <a:pt x="1186" y="1206"/>
                    <a:pt x="1189" y="1209"/>
                    <a:pt x="1191" y="1211"/>
                  </a:cubicBezTo>
                  <a:cubicBezTo>
                    <a:pt x="1194" y="1214"/>
                    <a:pt x="1197" y="1216"/>
                    <a:pt x="1199" y="1219"/>
                  </a:cubicBezTo>
                  <a:cubicBezTo>
                    <a:pt x="1203" y="1222"/>
                    <a:pt x="1206" y="1226"/>
                    <a:pt x="1209" y="1229"/>
                  </a:cubicBezTo>
                  <a:cubicBezTo>
                    <a:pt x="1213" y="1233"/>
                    <a:pt x="1217" y="1236"/>
                    <a:pt x="1220" y="1240"/>
                  </a:cubicBezTo>
                  <a:cubicBezTo>
                    <a:pt x="1223" y="1243"/>
                    <a:pt x="1226" y="1246"/>
                    <a:pt x="1228" y="1249"/>
                  </a:cubicBezTo>
                  <a:cubicBezTo>
                    <a:pt x="1230" y="1251"/>
                    <a:pt x="1232" y="1253"/>
                    <a:pt x="1234" y="1255"/>
                  </a:cubicBezTo>
                  <a:cubicBezTo>
                    <a:pt x="1240" y="1262"/>
                    <a:pt x="1246" y="1268"/>
                    <a:pt x="1251" y="1274"/>
                  </a:cubicBezTo>
                  <a:cubicBezTo>
                    <a:pt x="1252" y="1275"/>
                    <a:pt x="1253" y="1276"/>
                    <a:pt x="1254" y="1277"/>
                  </a:cubicBezTo>
                  <a:lnTo>
                    <a:pt x="1254" y="1277"/>
                  </a:lnTo>
                  <a:cubicBezTo>
                    <a:pt x="1281" y="1310"/>
                    <a:pt x="1306" y="1344"/>
                    <a:pt x="1331" y="1382"/>
                  </a:cubicBezTo>
                  <a:cubicBezTo>
                    <a:pt x="1337" y="1392"/>
                    <a:pt x="1342" y="1401"/>
                    <a:pt x="1348" y="1410"/>
                  </a:cubicBezTo>
                  <a:lnTo>
                    <a:pt x="1348" y="1410"/>
                  </a:lnTo>
                  <a:cubicBezTo>
                    <a:pt x="1348" y="1410"/>
                    <a:pt x="1348" y="1410"/>
                    <a:pt x="1348" y="1410"/>
                  </a:cubicBezTo>
                  <a:cubicBezTo>
                    <a:pt x="1354" y="1420"/>
                    <a:pt x="1360" y="1430"/>
                    <a:pt x="1366" y="1439"/>
                  </a:cubicBezTo>
                  <a:cubicBezTo>
                    <a:pt x="1366" y="1440"/>
                    <a:pt x="1367" y="1441"/>
                    <a:pt x="1367" y="1442"/>
                  </a:cubicBezTo>
                  <a:cubicBezTo>
                    <a:pt x="1373" y="1451"/>
                    <a:pt x="1378" y="1460"/>
                    <a:pt x="1383" y="1469"/>
                  </a:cubicBezTo>
                  <a:cubicBezTo>
                    <a:pt x="1384" y="1471"/>
                    <a:pt x="1385" y="1472"/>
                    <a:pt x="1386" y="1474"/>
                  </a:cubicBezTo>
                  <a:cubicBezTo>
                    <a:pt x="1390" y="1483"/>
                    <a:pt x="1395" y="1491"/>
                    <a:pt x="1400" y="1500"/>
                  </a:cubicBezTo>
                  <a:cubicBezTo>
                    <a:pt x="1401" y="1501"/>
                    <a:pt x="1402" y="1503"/>
                    <a:pt x="1403" y="1505"/>
                  </a:cubicBezTo>
                  <a:cubicBezTo>
                    <a:pt x="1407" y="1513"/>
                    <a:pt x="1411" y="1521"/>
                    <a:pt x="1416" y="1530"/>
                  </a:cubicBezTo>
                  <a:cubicBezTo>
                    <a:pt x="1417" y="1531"/>
                    <a:pt x="1417" y="1533"/>
                    <a:pt x="1418" y="1535"/>
                  </a:cubicBezTo>
                  <a:cubicBezTo>
                    <a:pt x="1423" y="1543"/>
                    <a:pt x="1427" y="1551"/>
                    <a:pt x="1431" y="1559"/>
                  </a:cubicBezTo>
                  <a:cubicBezTo>
                    <a:pt x="1431" y="1561"/>
                    <a:pt x="1432" y="1563"/>
                    <a:pt x="1433" y="1564"/>
                  </a:cubicBezTo>
                  <a:cubicBezTo>
                    <a:pt x="1437" y="1573"/>
                    <a:pt x="1441" y="1581"/>
                    <a:pt x="1445" y="1589"/>
                  </a:cubicBezTo>
                  <a:cubicBezTo>
                    <a:pt x="1445" y="1590"/>
                    <a:pt x="1446" y="1591"/>
                    <a:pt x="1447" y="1593"/>
                  </a:cubicBezTo>
                  <a:cubicBezTo>
                    <a:pt x="1451" y="1601"/>
                    <a:pt x="1454" y="1609"/>
                    <a:pt x="1458" y="1618"/>
                  </a:cubicBezTo>
                  <a:cubicBezTo>
                    <a:pt x="1458" y="1618"/>
                    <a:pt x="1459" y="1619"/>
                    <a:pt x="1459" y="1620"/>
                  </a:cubicBezTo>
                  <a:cubicBezTo>
                    <a:pt x="1463" y="1629"/>
                    <a:pt x="1467" y="1637"/>
                    <a:pt x="1470" y="1646"/>
                  </a:cubicBezTo>
                  <a:lnTo>
                    <a:pt x="1470" y="1646"/>
                  </a:lnTo>
                  <a:lnTo>
                    <a:pt x="1470" y="1646"/>
                  </a:lnTo>
                  <a:cubicBezTo>
                    <a:pt x="1495" y="1704"/>
                    <a:pt x="1514" y="1758"/>
                    <a:pt x="1527" y="1807"/>
                  </a:cubicBezTo>
                  <a:lnTo>
                    <a:pt x="1528" y="1809"/>
                  </a:lnTo>
                  <a:cubicBezTo>
                    <a:pt x="1531" y="1818"/>
                    <a:pt x="1533" y="1827"/>
                    <a:pt x="1535" y="1835"/>
                  </a:cubicBezTo>
                  <a:cubicBezTo>
                    <a:pt x="1535" y="1836"/>
                    <a:pt x="1535" y="1836"/>
                    <a:pt x="1535" y="1837"/>
                  </a:cubicBezTo>
                  <a:cubicBezTo>
                    <a:pt x="1547" y="1881"/>
                    <a:pt x="1555" y="1921"/>
                    <a:pt x="1560" y="1955"/>
                  </a:cubicBezTo>
                  <a:lnTo>
                    <a:pt x="1560" y="1956"/>
                  </a:lnTo>
                  <a:cubicBezTo>
                    <a:pt x="1561" y="1963"/>
                    <a:pt x="1562" y="1969"/>
                    <a:pt x="1562" y="1975"/>
                  </a:cubicBezTo>
                  <a:cubicBezTo>
                    <a:pt x="1563" y="1976"/>
                    <a:pt x="1563" y="1976"/>
                    <a:pt x="1563" y="1976"/>
                  </a:cubicBezTo>
                  <a:cubicBezTo>
                    <a:pt x="1566" y="2001"/>
                    <a:pt x="1567" y="2023"/>
                    <a:pt x="1568" y="2041"/>
                  </a:cubicBezTo>
                  <a:cubicBezTo>
                    <a:pt x="1568" y="2041"/>
                    <a:pt x="1568" y="2042"/>
                    <a:pt x="1568" y="2043"/>
                  </a:cubicBezTo>
                  <a:cubicBezTo>
                    <a:pt x="1568" y="2046"/>
                    <a:pt x="1568" y="2050"/>
                    <a:pt x="1569" y="2053"/>
                  </a:cubicBezTo>
                  <a:cubicBezTo>
                    <a:pt x="1569" y="2054"/>
                    <a:pt x="1569" y="2055"/>
                    <a:pt x="1569" y="2056"/>
                  </a:cubicBezTo>
                  <a:cubicBezTo>
                    <a:pt x="1569" y="2058"/>
                    <a:pt x="1569" y="2061"/>
                    <a:pt x="1569" y="2063"/>
                  </a:cubicBezTo>
                  <a:cubicBezTo>
                    <a:pt x="1569" y="2064"/>
                    <a:pt x="1569" y="2065"/>
                    <a:pt x="1569" y="2066"/>
                  </a:cubicBezTo>
                  <a:cubicBezTo>
                    <a:pt x="1569" y="2068"/>
                    <a:pt x="1569" y="2070"/>
                    <a:pt x="1569" y="2072"/>
                  </a:cubicBezTo>
                  <a:cubicBezTo>
                    <a:pt x="1569" y="2073"/>
                    <a:pt x="1569" y="2074"/>
                    <a:pt x="1569" y="2075"/>
                  </a:cubicBezTo>
                  <a:cubicBezTo>
                    <a:pt x="1569" y="2077"/>
                    <a:pt x="1569" y="2080"/>
                    <a:pt x="1569" y="2082"/>
                  </a:cubicBezTo>
                  <a:cubicBezTo>
                    <a:pt x="1569" y="2082"/>
                    <a:pt x="1569" y="2082"/>
                    <a:pt x="1569" y="2082"/>
                  </a:cubicBezTo>
                  <a:lnTo>
                    <a:pt x="1659" y="2176"/>
                  </a:lnTo>
                  <a:lnTo>
                    <a:pt x="1746" y="2267"/>
                  </a:lnTo>
                  <a:cubicBezTo>
                    <a:pt x="1754" y="2275"/>
                    <a:pt x="1758" y="2287"/>
                    <a:pt x="1758" y="2298"/>
                  </a:cubicBezTo>
                  <a:cubicBezTo>
                    <a:pt x="1757" y="2309"/>
                    <a:pt x="1753" y="2320"/>
                    <a:pt x="1744" y="2328"/>
                  </a:cubicBezTo>
                  <a:cubicBezTo>
                    <a:pt x="1743" y="2329"/>
                    <a:pt x="1742" y="2330"/>
                    <a:pt x="1741" y="2331"/>
                  </a:cubicBezTo>
                  <a:cubicBezTo>
                    <a:pt x="1733" y="2337"/>
                    <a:pt x="1724" y="2340"/>
                    <a:pt x="1714" y="2340"/>
                  </a:cubicBezTo>
                  <a:cubicBezTo>
                    <a:pt x="1706" y="2340"/>
                    <a:pt x="1697" y="2338"/>
                    <a:pt x="1690" y="2333"/>
                  </a:cubicBezTo>
                  <a:cubicBezTo>
                    <a:pt x="1688" y="2331"/>
                    <a:pt x="1685" y="2329"/>
                    <a:pt x="1683" y="2327"/>
                  </a:cubicBezTo>
                  <a:lnTo>
                    <a:pt x="1503" y="2139"/>
                  </a:lnTo>
                  <a:cubicBezTo>
                    <a:pt x="1487" y="2141"/>
                    <a:pt x="1466" y="2142"/>
                    <a:pt x="1439" y="2142"/>
                  </a:cubicBezTo>
                  <a:cubicBezTo>
                    <a:pt x="1382" y="2142"/>
                    <a:pt x="1298" y="2135"/>
                    <a:pt x="1193" y="2104"/>
                  </a:cubicBezTo>
                  <a:cubicBezTo>
                    <a:pt x="1184" y="2101"/>
                    <a:pt x="1174" y="2098"/>
                    <a:pt x="1165" y="2095"/>
                  </a:cubicBezTo>
                  <a:cubicBezTo>
                    <a:pt x="1134" y="2085"/>
                    <a:pt x="1102" y="2073"/>
                    <a:pt x="1068" y="2059"/>
                  </a:cubicBezTo>
                  <a:cubicBezTo>
                    <a:pt x="1045" y="2049"/>
                    <a:pt x="1021" y="2038"/>
                    <a:pt x="996" y="2026"/>
                  </a:cubicBezTo>
                  <a:cubicBezTo>
                    <a:pt x="988" y="2022"/>
                    <a:pt x="980" y="2018"/>
                    <a:pt x="971" y="2013"/>
                  </a:cubicBezTo>
                  <a:cubicBezTo>
                    <a:pt x="962" y="2009"/>
                    <a:pt x="953" y="2004"/>
                    <a:pt x="944" y="1998"/>
                  </a:cubicBezTo>
                  <a:cubicBezTo>
                    <a:pt x="928" y="1990"/>
                    <a:pt x="911" y="1980"/>
                    <a:pt x="895" y="1970"/>
                  </a:cubicBezTo>
                  <a:cubicBezTo>
                    <a:pt x="884" y="1964"/>
                    <a:pt x="873" y="1957"/>
                    <a:pt x="861" y="1949"/>
                  </a:cubicBezTo>
                  <a:cubicBezTo>
                    <a:pt x="831" y="1930"/>
                    <a:pt x="800" y="1909"/>
                    <a:pt x="768" y="1885"/>
                  </a:cubicBezTo>
                  <a:cubicBezTo>
                    <a:pt x="765" y="1883"/>
                    <a:pt x="762" y="1880"/>
                    <a:pt x="760" y="1877"/>
                  </a:cubicBezTo>
                  <a:cubicBezTo>
                    <a:pt x="753" y="1869"/>
                    <a:pt x="749" y="1858"/>
                    <a:pt x="750" y="1847"/>
                  </a:cubicBezTo>
                  <a:cubicBezTo>
                    <a:pt x="751" y="1835"/>
                    <a:pt x="756" y="1825"/>
                    <a:pt x="765" y="1818"/>
                  </a:cubicBezTo>
                  <a:cubicBezTo>
                    <a:pt x="767" y="1816"/>
                    <a:pt x="770" y="1813"/>
                    <a:pt x="774" y="1812"/>
                  </a:cubicBezTo>
                  <a:lnTo>
                    <a:pt x="802" y="1797"/>
                  </a:lnTo>
                  <a:lnTo>
                    <a:pt x="838" y="1779"/>
                  </a:lnTo>
                  <a:lnTo>
                    <a:pt x="653" y="1779"/>
                  </a:lnTo>
                  <a:cubicBezTo>
                    <a:pt x="650" y="1779"/>
                    <a:pt x="647" y="1778"/>
                    <a:pt x="645" y="1778"/>
                  </a:cubicBezTo>
                  <a:cubicBezTo>
                    <a:pt x="637" y="1776"/>
                    <a:pt x="630" y="1773"/>
                    <a:pt x="624" y="1767"/>
                  </a:cubicBezTo>
                  <a:cubicBezTo>
                    <a:pt x="614" y="1758"/>
                    <a:pt x="604" y="1749"/>
                    <a:pt x="594" y="1740"/>
                  </a:cubicBezTo>
                  <a:cubicBezTo>
                    <a:pt x="587" y="1733"/>
                    <a:pt x="579" y="1725"/>
                    <a:pt x="571" y="1718"/>
                  </a:cubicBezTo>
                  <a:cubicBezTo>
                    <a:pt x="570" y="1717"/>
                    <a:pt x="568" y="1715"/>
                    <a:pt x="567" y="1714"/>
                  </a:cubicBezTo>
                  <a:cubicBezTo>
                    <a:pt x="549" y="1696"/>
                    <a:pt x="531" y="1678"/>
                    <a:pt x="514" y="1659"/>
                  </a:cubicBezTo>
                  <a:cubicBezTo>
                    <a:pt x="514" y="1659"/>
                    <a:pt x="514" y="1659"/>
                    <a:pt x="514" y="1659"/>
                  </a:cubicBezTo>
                  <a:lnTo>
                    <a:pt x="514" y="1659"/>
                  </a:lnTo>
                  <a:cubicBezTo>
                    <a:pt x="401" y="1536"/>
                    <a:pt x="310" y="1398"/>
                    <a:pt x="229" y="1227"/>
                  </a:cubicBezTo>
                  <a:cubicBezTo>
                    <a:pt x="223" y="1216"/>
                    <a:pt x="223" y="1204"/>
                    <a:pt x="228" y="1192"/>
                  </a:cubicBezTo>
                  <a:cubicBezTo>
                    <a:pt x="232" y="1181"/>
                    <a:pt x="241" y="1172"/>
                    <a:pt x="253" y="1168"/>
                  </a:cubicBezTo>
                  <a:lnTo>
                    <a:pt x="285" y="1156"/>
                  </a:lnTo>
                  <a:lnTo>
                    <a:pt x="205" y="1138"/>
                  </a:lnTo>
                  <a:cubicBezTo>
                    <a:pt x="192" y="1135"/>
                    <a:pt x="181" y="1126"/>
                    <a:pt x="176" y="1114"/>
                  </a:cubicBezTo>
                  <a:close/>
                  <a:moveTo>
                    <a:pt x="2638" y="67"/>
                  </a:moveTo>
                  <a:cubicBezTo>
                    <a:pt x="2638" y="103"/>
                    <a:pt x="2608" y="133"/>
                    <a:pt x="2571" y="133"/>
                  </a:cubicBezTo>
                  <a:cubicBezTo>
                    <a:pt x="2410" y="133"/>
                    <a:pt x="2278" y="281"/>
                    <a:pt x="2278" y="462"/>
                  </a:cubicBezTo>
                  <a:lnTo>
                    <a:pt x="2279" y="580"/>
                  </a:lnTo>
                  <a:lnTo>
                    <a:pt x="2279" y="2304"/>
                  </a:lnTo>
                  <a:cubicBezTo>
                    <a:pt x="2279" y="2566"/>
                    <a:pt x="2065" y="2779"/>
                    <a:pt x="1803" y="2779"/>
                  </a:cubicBezTo>
                  <a:lnTo>
                    <a:pt x="248" y="2779"/>
                  </a:lnTo>
                  <a:cubicBezTo>
                    <a:pt x="211" y="2779"/>
                    <a:pt x="181" y="2749"/>
                    <a:pt x="181" y="2713"/>
                  </a:cubicBezTo>
                  <a:cubicBezTo>
                    <a:pt x="181" y="2676"/>
                    <a:pt x="211" y="2646"/>
                    <a:pt x="248" y="2646"/>
                  </a:cubicBezTo>
                  <a:cubicBezTo>
                    <a:pt x="391" y="2646"/>
                    <a:pt x="507" y="2522"/>
                    <a:pt x="514" y="2365"/>
                  </a:cubicBezTo>
                  <a:lnTo>
                    <a:pt x="514" y="1848"/>
                  </a:lnTo>
                  <a:cubicBezTo>
                    <a:pt x="521" y="1854"/>
                    <a:pt x="527" y="1860"/>
                    <a:pt x="534" y="1866"/>
                  </a:cubicBezTo>
                  <a:cubicBezTo>
                    <a:pt x="560" y="1890"/>
                    <a:pt x="593" y="1905"/>
                    <a:pt x="627" y="1910"/>
                  </a:cubicBezTo>
                  <a:cubicBezTo>
                    <a:pt x="639" y="1942"/>
                    <a:pt x="660" y="1971"/>
                    <a:pt x="688" y="1992"/>
                  </a:cubicBezTo>
                  <a:cubicBezTo>
                    <a:pt x="1023" y="2239"/>
                    <a:pt x="1302" y="2276"/>
                    <a:pt x="1439" y="2276"/>
                  </a:cubicBezTo>
                  <a:cubicBezTo>
                    <a:pt x="1442" y="2276"/>
                    <a:pt x="1446" y="2276"/>
                    <a:pt x="1450" y="2276"/>
                  </a:cubicBezTo>
                  <a:lnTo>
                    <a:pt x="1587" y="2419"/>
                  </a:lnTo>
                  <a:cubicBezTo>
                    <a:pt x="1620" y="2453"/>
                    <a:pt x="1667" y="2473"/>
                    <a:pt x="1714" y="2473"/>
                  </a:cubicBezTo>
                  <a:cubicBezTo>
                    <a:pt x="1760" y="2473"/>
                    <a:pt x="1804" y="2456"/>
                    <a:pt x="1837" y="2424"/>
                  </a:cubicBezTo>
                  <a:cubicBezTo>
                    <a:pt x="1907" y="2357"/>
                    <a:pt x="1909" y="2245"/>
                    <a:pt x="1842" y="2175"/>
                  </a:cubicBezTo>
                  <a:lnTo>
                    <a:pt x="1701" y="2028"/>
                  </a:lnTo>
                  <a:cubicBezTo>
                    <a:pt x="1698" y="1970"/>
                    <a:pt x="1688" y="1885"/>
                    <a:pt x="1658" y="1779"/>
                  </a:cubicBezTo>
                  <a:lnTo>
                    <a:pt x="1967" y="1779"/>
                  </a:lnTo>
                  <a:cubicBezTo>
                    <a:pt x="2003" y="1779"/>
                    <a:pt x="2033" y="1749"/>
                    <a:pt x="2033" y="1713"/>
                  </a:cubicBezTo>
                  <a:cubicBezTo>
                    <a:pt x="2033" y="1676"/>
                    <a:pt x="2003" y="1646"/>
                    <a:pt x="1967" y="1646"/>
                  </a:cubicBezTo>
                  <a:lnTo>
                    <a:pt x="1614" y="1646"/>
                  </a:lnTo>
                  <a:cubicBezTo>
                    <a:pt x="1586" y="1573"/>
                    <a:pt x="1550" y="1494"/>
                    <a:pt x="1503" y="1410"/>
                  </a:cubicBezTo>
                  <a:lnTo>
                    <a:pt x="1967" y="1410"/>
                  </a:lnTo>
                  <a:cubicBezTo>
                    <a:pt x="2003" y="1410"/>
                    <a:pt x="2033" y="1380"/>
                    <a:pt x="2033" y="1344"/>
                  </a:cubicBezTo>
                  <a:cubicBezTo>
                    <a:pt x="2033" y="1307"/>
                    <a:pt x="2003" y="1277"/>
                    <a:pt x="1967" y="1277"/>
                  </a:cubicBezTo>
                  <a:lnTo>
                    <a:pt x="1421" y="1277"/>
                  </a:lnTo>
                  <a:cubicBezTo>
                    <a:pt x="1361" y="1189"/>
                    <a:pt x="1295" y="1119"/>
                    <a:pt x="1200" y="1041"/>
                  </a:cubicBezTo>
                  <a:lnTo>
                    <a:pt x="1967" y="1041"/>
                  </a:lnTo>
                  <a:cubicBezTo>
                    <a:pt x="2003" y="1041"/>
                    <a:pt x="2033" y="1012"/>
                    <a:pt x="2033" y="975"/>
                  </a:cubicBezTo>
                  <a:cubicBezTo>
                    <a:pt x="2033" y="938"/>
                    <a:pt x="2003" y="908"/>
                    <a:pt x="1967" y="908"/>
                  </a:cubicBezTo>
                  <a:lnTo>
                    <a:pt x="1013" y="908"/>
                  </a:lnTo>
                  <a:cubicBezTo>
                    <a:pt x="1003" y="866"/>
                    <a:pt x="977" y="829"/>
                    <a:pt x="941" y="804"/>
                  </a:cubicBezTo>
                  <a:cubicBezTo>
                    <a:pt x="798" y="707"/>
                    <a:pt x="647" y="626"/>
                    <a:pt x="514" y="562"/>
                  </a:cubicBezTo>
                  <a:lnTo>
                    <a:pt x="514" y="462"/>
                  </a:lnTo>
                  <a:cubicBezTo>
                    <a:pt x="514" y="207"/>
                    <a:pt x="705" y="0"/>
                    <a:pt x="940" y="0"/>
                  </a:cubicBezTo>
                  <a:lnTo>
                    <a:pt x="2571" y="0"/>
                  </a:lnTo>
                  <a:cubicBezTo>
                    <a:pt x="2608" y="0"/>
                    <a:pt x="2638" y="30"/>
                    <a:pt x="2638" y="67"/>
                  </a:cubicBezTo>
                  <a:close/>
                  <a:moveTo>
                    <a:pt x="2033" y="606"/>
                  </a:moveTo>
                  <a:cubicBezTo>
                    <a:pt x="2033" y="569"/>
                    <a:pt x="2003" y="539"/>
                    <a:pt x="1967" y="539"/>
                  </a:cubicBezTo>
                  <a:lnTo>
                    <a:pt x="815" y="539"/>
                  </a:lnTo>
                  <a:cubicBezTo>
                    <a:pt x="778" y="539"/>
                    <a:pt x="749" y="569"/>
                    <a:pt x="749" y="606"/>
                  </a:cubicBezTo>
                  <a:cubicBezTo>
                    <a:pt x="749" y="643"/>
                    <a:pt x="778" y="673"/>
                    <a:pt x="815" y="673"/>
                  </a:cubicBezTo>
                  <a:lnTo>
                    <a:pt x="1967" y="673"/>
                  </a:lnTo>
                  <a:cubicBezTo>
                    <a:pt x="2003" y="673"/>
                    <a:pt x="2033" y="643"/>
                    <a:pt x="2033" y="606"/>
                  </a:cubicBezTo>
                  <a:close/>
                </a:path>
              </a:pathLst>
            </a:custGeom>
            <a:solidFill>
              <a:srgbClr val="7ED3CE"/>
            </a:solidFill>
            <a:ln>
              <a:noFill/>
            </a:ln>
          </p:spPr>
          <p:txBody>
            <a:bodyPr/>
            <a:lstStyle/>
            <a:p>
              <a:endParaRPr lang="zh-CN" altLang="en-US" sz="2400"/>
            </a:p>
          </p:txBody>
        </p:sp>
        <p:grpSp>
          <p:nvGrpSpPr>
            <p:cNvPr id="12" name="išlîďè"/>
            <p:cNvGrpSpPr/>
            <p:nvPr/>
          </p:nvGrpSpPr>
          <p:grpSpPr>
            <a:xfrm>
              <a:off x="7221537" y="4180754"/>
              <a:ext cx="2019301" cy="1962871"/>
              <a:chOff x="4943474" y="4180754"/>
              <a:chExt cx="2019301" cy="1962871"/>
            </a:xfrm>
          </p:grpSpPr>
          <p:sp>
            <p:nvSpPr>
              <p:cNvPr id="18" name="îşḷíḍè"/>
              <p:cNvSpPr txBox="1"/>
              <p:nvPr/>
            </p:nvSpPr>
            <p:spPr>
              <a:xfrm>
                <a:off x="4943474" y="4410904"/>
                <a:ext cx="2019301" cy="1732721"/>
              </a:xfrm>
              <a:prstGeom prst="roundRect">
                <a:avLst>
                  <a:gd name="adj" fmla="val 6341"/>
                </a:avLst>
              </a:prstGeom>
              <a:solidFill>
                <a:schemeClr val="bg1"/>
              </a:solidFill>
              <a:ln>
                <a:gradFill>
                  <a:gsLst>
                    <a:gs pos="0">
                      <a:schemeClr val="bg1">
                        <a:lumMod val="85000"/>
                      </a:schemeClr>
                    </a:gs>
                    <a:gs pos="100000">
                      <a:schemeClr val="bg1">
                        <a:lumMod val="95000"/>
                        <a:alpha val="25000"/>
                      </a:schemeClr>
                    </a:gs>
                  </a:gsLst>
                  <a:lin ang="5400000" scaled="1"/>
                </a:grad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p:txBody>
          </p:sp>
          <p:sp>
            <p:nvSpPr>
              <p:cNvPr id="19" name="isļiḑe"/>
              <p:cNvSpPr/>
              <p:nvPr/>
            </p:nvSpPr>
            <p:spPr>
              <a:xfrm>
                <a:off x="5163548" y="4180754"/>
                <a:ext cx="1579153" cy="460300"/>
              </a:xfrm>
              <a:prstGeom prst="roundRect">
                <a:avLst>
                  <a:gd name="adj" fmla="val 50000"/>
                </a:avLst>
              </a:prstGeom>
              <a:solidFill>
                <a:schemeClr val="bg1">
                  <a:lumMod val="95000"/>
                </a:schemeClr>
              </a:solid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zh-CN" altLang="en-US" b="1" i="1" dirty="0">
                    <a:solidFill>
                      <a:schemeClr val="tx1"/>
                    </a:solidFill>
                  </a:rPr>
                  <a:t>添加标题</a:t>
                </a:r>
              </a:p>
            </p:txBody>
          </p:sp>
        </p:grpSp>
        <p:sp>
          <p:nvSpPr>
            <p:cNvPr id="13" name="ïṣľïdé"/>
            <p:cNvSpPr/>
            <p:nvPr/>
          </p:nvSpPr>
          <p:spPr bwMode="auto">
            <a:xfrm>
              <a:off x="8053715" y="3789064"/>
              <a:ext cx="354943" cy="263548"/>
            </a:xfrm>
            <a:custGeom>
              <a:avLst/>
              <a:gdLst>
                <a:gd name="connsiteX0" fmla="*/ 16390 w 607568"/>
                <a:gd name="connsiteY0" fmla="*/ 391921 h 451125"/>
                <a:gd name="connsiteX1" fmla="*/ 591178 w 607568"/>
                <a:gd name="connsiteY1" fmla="*/ 391921 h 451125"/>
                <a:gd name="connsiteX2" fmla="*/ 607568 w 607568"/>
                <a:gd name="connsiteY2" fmla="*/ 408273 h 451125"/>
                <a:gd name="connsiteX3" fmla="*/ 564614 w 607568"/>
                <a:gd name="connsiteY3" fmla="*/ 451125 h 451125"/>
                <a:gd name="connsiteX4" fmla="*/ 42954 w 607568"/>
                <a:gd name="connsiteY4" fmla="*/ 451125 h 451125"/>
                <a:gd name="connsiteX5" fmla="*/ 0 w 607568"/>
                <a:gd name="connsiteY5" fmla="*/ 408273 h 451125"/>
                <a:gd name="connsiteX6" fmla="*/ 16390 w 607568"/>
                <a:gd name="connsiteY6" fmla="*/ 391921 h 451125"/>
                <a:gd name="connsiteX7" fmla="*/ 261388 w 607568"/>
                <a:gd name="connsiteY7" fmla="*/ 282685 h 451125"/>
                <a:gd name="connsiteX8" fmla="*/ 475527 w 607568"/>
                <a:gd name="connsiteY8" fmla="*/ 282685 h 451125"/>
                <a:gd name="connsiteX9" fmla="*/ 485984 w 607568"/>
                <a:gd name="connsiteY9" fmla="*/ 293129 h 451125"/>
                <a:gd name="connsiteX10" fmla="*/ 475527 w 607568"/>
                <a:gd name="connsiteY10" fmla="*/ 303572 h 451125"/>
                <a:gd name="connsiteX11" fmla="*/ 261388 w 607568"/>
                <a:gd name="connsiteY11" fmla="*/ 303572 h 451125"/>
                <a:gd name="connsiteX12" fmla="*/ 250931 w 607568"/>
                <a:gd name="connsiteY12" fmla="*/ 293129 h 451125"/>
                <a:gd name="connsiteX13" fmla="*/ 261388 w 607568"/>
                <a:gd name="connsiteY13" fmla="*/ 282685 h 451125"/>
                <a:gd name="connsiteX14" fmla="*/ 261388 w 607568"/>
                <a:gd name="connsiteY14" fmla="*/ 241052 h 451125"/>
                <a:gd name="connsiteX15" fmla="*/ 475527 w 607568"/>
                <a:gd name="connsiteY15" fmla="*/ 241052 h 451125"/>
                <a:gd name="connsiteX16" fmla="*/ 485984 w 607568"/>
                <a:gd name="connsiteY16" fmla="*/ 251461 h 451125"/>
                <a:gd name="connsiteX17" fmla="*/ 475527 w 607568"/>
                <a:gd name="connsiteY17" fmla="*/ 261869 h 451125"/>
                <a:gd name="connsiteX18" fmla="*/ 261388 w 607568"/>
                <a:gd name="connsiteY18" fmla="*/ 261869 h 451125"/>
                <a:gd name="connsiteX19" fmla="*/ 250931 w 607568"/>
                <a:gd name="connsiteY19" fmla="*/ 251461 h 451125"/>
                <a:gd name="connsiteX20" fmla="*/ 261388 w 607568"/>
                <a:gd name="connsiteY20" fmla="*/ 241052 h 451125"/>
                <a:gd name="connsiteX21" fmla="*/ 261388 w 607568"/>
                <a:gd name="connsiteY21" fmla="*/ 199277 h 451125"/>
                <a:gd name="connsiteX22" fmla="*/ 475527 w 607568"/>
                <a:gd name="connsiteY22" fmla="*/ 199277 h 451125"/>
                <a:gd name="connsiteX23" fmla="*/ 485984 w 607568"/>
                <a:gd name="connsiteY23" fmla="*/ 209721 h 451125"/>
                <a:gd name="connsiteX24" fmla="*/ 475527 w 607568"/>
                <a:gd name="connsiteY24" fmla="*/ 220164 h 451125"/>
                <a:gd name="connsiteX25" fmla="*/ 261388 w 607568"/>
                <a:gd name="connsiteY25" fmla="*/ 220164 h 451125"/>
                <a:gd name="connsiteX26" fmla="*/ 250931 w 607568"/>
                <a:gd name="connsiteY26" fmla="*/ 209721 h 451125"/>
                <a:gd name="connsiteX27" fmla="*/ 261388 w 607568"/>
                <a:gd name="connsiteY27" fmla="*/ 199277 h 451125"/>
                <a:gd name="connsiteX28" fmla="*/ 132040 w 607568"/>
                <a:gd name="connsiteY28" fmla="*/ 199277 h 451125"/>
                <a:gd name="connsiteX29" fmla="*/ 212389 w 607568"/>
                <a:gd name="connsiteY29" fmla="*/ 199277 h 451125"/>
                <a:gd name="connsiteX30" fmla="*/ 222845 w 607568"/>
                <a:gd name="connsiteY30" fmla="*/ 209716 h 451125"/>
                <a:gd name="connsiteX31" fmla="*/ 222845 w 607568"/>
                <a:gd name="connsiteY31" fmla="*/ 293134 h 451125"/>
                <a:gd name="connsiteX32" fmla="*/ 212389 w 607568"/>
                <a:gd name="connsiteY32" fmla="*/ 303573 h 451125"/>
                <a:gd name="connsiteX33" fmla="*/ 132040 w 607568"/>
                <a:gd name="connsiteY33" fmla="*/ 303573 h 451125"/>
                <a:gd name="connsiteX34" fmla="*/ 121584 w 607568"/>
                <a:gd name="connsiteY34" fmla="*/ 293134 h 451125"/>
                <a:gd name="connsiteX35" fmla="*/ 121584 w 607568"/>
                <a:gd name="connsiteY35" fmla="*/ 209716 h 451125"/>
                <a:gd name="connsiteX36" fmla="*/ 132040 w 607568"/>
                <a:gd name="connsiteY36" fmla="*/ 199277 h 451125"/>
                <a:gd name="connsiteX37" fmla="*/ 132043 w 607568"/>
                <a:gd name="connsiteY37" fmla="*/ 154750 h 451125"/>
                <a:gd name="connsiteX38" fmla="*/ 292690 w 607568"/>
                <a:gd name="connsiteY38" fmla="*/ 154750 h 451125"/>
                <a:gd name="connsiteX39" fmla="*/ 303149 w 607568"/>
                <a:gd name="connsiteY39" fmla="*/ 165193 h 451125"/>
                <a:gd name="connsiteX40" fmla="*/ 292690 w 607568"/>
                <a:gd name="connsiteY40" fmla="*/ 175637 h 451125"/>
                <a:gd name="connsiteX41" fmla="*/ 132043 w 607568"/>
                <a:gd name="connsiteY41" fmla="*/ 175637 h 451125"/>
                <a:gd name="connsiteX42" fmla="*/ 121584 w 607568"/>
                <a:gd name="connsiteY42" fmla="*/ 165193 h 451125"/>
                <a:gd name="connsiteX43" fmla="*/ 132043 w 607568"/>
                <a:gd name="connsiteY43" fmla="*/ 154750 h 451125"/>
                <a:gd name="connsiteX44" fmla="*/ 132043 w 607568"/>
                <a:gd name="connsiteY44" fmla="*/ 113116 h 451125"/>
                <a:gd name="connsiteX45" fmla="*/ 292690 w 607568"/>
                <a:gd name="connsiteY45" fmla="*/ 113116 h 451125"/>
                <a:gd name="connsiteX46" fmla="*/ 303149 w 607568"/>
                <a:gd name="connsiteY46" fmla="*/ 123442 h 451125"/>
                <a:gd name="connsiteX47" fmla="*/ 292690 w 607568"/>
                <a:gd name="connsiteY47" fmla="*/ 133862 h 451125"/>
                <a:gd name="connsiteX48" fmla="*/ 132043 w 607568"/>
                <a:gd name="connsiteY48" fmla="*/ 133862 h 451125"/>
                <a:gd name="connsiteX49" fmla="*/ 121584 w 607568"/>
                <a:gd name="connsiteY49" fmla="*/ 123442 h 451125"/>
                <a:gd name="connsiteX50" fmla="*/ 132043 w 607568"/>
                <a:gd name="connsiteY50" fmla="*/ 113116 h 451125"/>
                <a:gd name="connsiteX51" fmla="*/ 346498 w 607568"/>
                <a:gd name="connsiteY51" fmla="*/ 92220 h 451125"/>
                <a:gd name="connsiteX52" fmla="*/ 346498 w 607568"/>
                <a:gd name="connsiteY52" fmla="*/ 154760 h 451125"/>
                <a:gd name="connsiteX53" fmla="*/ 462253 w 607568"/>
                <a:gd name="connsiteY53" fmla="*/ 154760 h 451125"/>
                <a:gd name="connsiteX54" fmla="*/ 462253 w 607568"/>
                <a:gd name="connsiteY54" fmla="*/ 92220 h 451125"/>
                <a:gd name="connsiteX55" fmla="*/ 336044 w 607568"/>
                <a:gd name="connsiteY55" fmla="*/ 71342 h 451125"/>
                <a:gd name="connsiteX56" fmla="*/ 472707 w 607568"/>
                <a:gd name="connsiteY56" fmla="*/ 71342 h 451125"/>
                <a:gd name="connsiteX57" fmla="*/ 483162 w 607568"/>
                <a:gd name="connsiteY57" fmla="*/ 81781 h 451125"/>
                <a:gd name="connsiteX58" fmla="*/ 483162 w 607568"/>
                <a:gd name="connsiteY58" fmla="*/ 165199 h 451125"/>
                <a:gd name="connsiteX59" fmla="*/ 472707 w 607568"/>
                <a:gd name="connsiteY59" fmla="*/ 175638 h 451125"/>
                <a:gd name="connsiteX60" fmla="*/ 336044 w 607568"/>
                <a:gd name="connsiteY60" fmla="*/ 175638 h 451125"/>
                <a:gd name="connsiteX61" fmla="*/ 325589 w 607568"/>
                <a:gd name="connsiteY61" fmla="*/ 165199 h 451125"/>
                <a:gd name="connsiteX62" fmla="*/ 325589 w 607568"/>
                <a:gd name="connsiteY62" fmla="*/ 81781 h 451125"/>
                <a:gd name="connsiteX63" fmla="*/ 336044 w 607568"/>
                <a:gd name="connsiteY63" fmla="*/ 71342 h 451125"/>
                <a:gd name="connsiteX64" fmla="*/ 132043 w 607568"/>
                <a:gd name="connsiteY64" fmla="*/ 71342 h 451125"/>
                <a:gd name="connsiteX65" fmla="*/ 292690 w 607568"/>
                <a:gd name="connsiteY65" fmla="*/ 71342 h 451125"/>
                <a:gd name="connsiteX66" fmla="*/ 303149 w 607568"/>
                <a:gd name="connsiteY66" fmla="*/ 81785 h 451125"/>
                <a:gd name="connsiteX67" fmla="*/ 292690 w 607568"/>
                <a:gd name="connsiteY67" fmla="*/ 92229 h 451125"/>
                <a:gd name="connsiteX68" fmla="*/ 132043 w 607568"/>
                <a:gd name="connsiteY68" fmla="*/ 92229 h 451125"/>
                <a:gd name="connsiteX69" fmla="*/ 121584 w 607568"/>
                <a:gd name="connsiteY69" fmla="*/ 81785 h 451125"/>
                <a:gd name="connsiteX70" fmla="*/ 132043 w 607568"/>
                <a:gd name="connsiteY70" fmla="*/ 71342 h 451125"/>
                <a:gd name="connsiteX71" fmla="*/ 93740 w 607568"/>
                <a:gd name="connsiteY71" fmla="*/ 41767 h 451125"/>
                <a:gd name="connsiteX72" fmla="*/ 90443 w 607568"/>
                <a:gd name="connsiteY72" fmla="*/ 45059 h 451125"/>
                <a:gd name="connsiteX73" fmla="*/ 90443 w 607568"/>
                <a:gd name="connsiteY73" fmla="*/ 329714 h 451125"/>
                <a:gd name="connsiteX74" fmla="*/ 93740 w 607568"/>
                <a:gd name="connsiteY74" fmla="*/ 333006 h 451125"/>
                <a:gd name="connsiteX75" fmla="*/ 513852 w 607568"/>
                <a:gd name="connsiteY75" fmla="*/ 333006 h 451125"/>
                <a:gd name="connsiteX76" fmla="*/ 517149 w 607568"/>
                <a:gd name="connsiteY76" fmla="*/ 329714 h 451125"/>
                <a:gd name="connsiteX77" fmla="*/ 517149 w 607568"/>
                <a:gd name="connsiteY77" fmla="*/ 45059 h 451125"/>
                <a:gd name="connsiteX78" fmla="*/ 513852 w 607568"/>
                <a:gd name="connsiteY78" fmla="*/ 41767 h 451125"/>
                <a:gd name="connsiteX79" fmla="*/ 93740 w 607568"/>
                <a:gd name="connsiteY79" fmla="*/ 0 h 451125"/>
                <a:gd name="connsiteX80" fmla="*/ 513852 w 607568"/>
                <a:gd name="connsiteY80" fmla="*/ 0 h 451125"/>
                <a:gd name="connsiteX81" fmla="*/ 558878 w 607568"/>
                <a:gd name="connsiteY81" fmla="*/ 45059 h 451125"/>
                <a:gd name="connsiteX82" fmla="*/ 558878 w 607568"/>
                <a:gd name="connsiteY82" fmla="*/ 329714 h 451125"/>
                <a:gd name="connsiteX83" fmla="*/ 513852 w 607568"/>
                <a:gd name="connsiteY83" fmla="*/ 374773 h 451125"/>
                <a:gd name="connsiteX84" fmla="*/ 93740 w 607568"/>
                <a:gd name="connsiteY84" fmla="*/ 374773 h 451125"/>
                <a:gd name="connsiteX85" fmla="*/ 48620 w 607568"/>
                <a:gd name="connsiteY85" fmla="*/ 329714 h 451125"/>
                <a:gd name="connsiteX86" fmla="*/ 48620 w 607568"/>
                <a:gd name="connsiteY86" fmla="*/ 45059 h 451125"/>
                <a:gd name="connsiteX87" fmla="*/ 93740 w 607568"/>
                <a:gd name="connsiteY87" fmla="*/ 0 h 45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607568" h="451125">
                  <a:moveTo>
                    <a:pt x="16390" y="391921"/>
                  </a:moveTo>
                  <a:lnTo>
                    <a:pt x="591178" y="391921"/>
                  </a:lnTo>
                  <a:cubicBezTo>
                    <a:pt x="600221" y="391921"/>
                    <a:pt x="607568" y="399251"/>
                    <a:pt x="607568" y="408273"/>
                  </a:cubicBezTo>
                  <a:cubicBezTo>
                    <a:pt x="607568" y="431954"/>
                    <a:pt x="588352" y="451125"/>
                    <a:pt x="564614" y="451125"/>
                  </a:cubicBezTo>
                  <a:lnTo>
                    <a:pt x="42954" y="451125"/>
                  </a:lnTo>
                  <a:cubicBezTo>
                    <a:pt x="19216" y="451125"/>
                    <a:pt x="0" y="431954"/>
                    <a:pt x="0" y="408273"/>
                  </a:cubicBezTo>
                  <a:cubicBezTo>
                    <a:pt x="0" y="399251"/>
                    <a:pt x="7347" y="391921"/>
                    <a:pt x="16390" y="391921"/>
                  </a:cubicBezTo>
                  <a:close/>
                  <a:moveTo>
                    <a:pt x="261388" y="282685"/>
                  </a:moveTo>
                  <a:lnTo>
                    <a:pt x="475527" y="282685"/>
                  </a:lnTo>
                  <a:cubicBezTo>
                    <a:pt x="481274" y="282685"/>
                    <a:pt x="485984" y="287389"/>
                    <a:pt x="485984" y="293129"/>
                  </a:cubicBezTo>
                  <a:cubicBezTo>
                    <a:pt x="485984" y="298962"/>
                    <a:pt x="481274" y="303572"/>
                    <a:pt x="475527" y="303572"/>
                  </a:cubicBezTo>
                  <a:lnTo>
                    <a:pt x="261388" y="303572"/>
                  </a:lnTo>
                  <a:cubicBezTo>
                    <a:pt x="255547" y="303572"/>
                    <a:pt x="250931" y="298962"/>
                    <a:pt x="250931" y="293129"/>
                  </a:cubicBezTo>
                  <a:cubicBezTo>
                    <a:pt x="250931" y="287389"/>
                    <a:pt x="255547" y="282685"/>
                    <a:pt x="261388" y="282685"/>
                  </a:cubicBezTo>
                  <a:close/>
                  <a:moveTo>
                    <a:pt x="261388" y="241052"/>
                  </a:moveTo>
                  <a:lnTo>
                    <a:pt x="475527" y="241052"/>
                  </a:lnTo>
                  <a:cubicBezTo>
                    <a:pt x="481274" y="241052"/>
                    <a:pt x="485984" y="245647"/>
                    <a:pt x="485984" y="251461"/>
                  </a:cubicBezTo>
                  <a:cubicBezTo>
                    <a:pt x="485984" y="257181"/>
                    <a:pt x="481274" y="261869"/>
                    <a:pt x="475527" y="261869"/>
                  </a:cubicBezTo>
                  <a:lnTo>
                    <a:pt x="261388" y="261869"/>
                  </a:lnTo>
                  <a:cubicBezTo>
                    <a:pt x="255547" y="261869"/>
                    <a:pt x="250931" y="257181"/>
                    <a:pt x="250931" y="251461"/>
                  </a:cubicBezTo>
                  <a:cubicBezTo>
                    <a:pt x="250931" y="245647"/>
                    <a:pt x="255547" y="241052"/>
                    <a:pt x="261388" y="241052"/>
                  </a:cubicBezTo>
                  <a:close/>
                  <a:moveTo>
                    <a:pt x="261388" y="199277"/>
                  </a:moveTo>
                  <a:lnTo>
                    <a:pt x="475527" y="199277"/>
                  </a:lnTo>
                  <a:cubicBezTo>
                    <a:pt x="481274" y="199277"/>
                    <a:pt x="485984" y="203981"/>
                    <a:pt x="485984" y="209721"/>
                  </a:cubicBezTo>
                  <a:cubicBezTo>
                    <a:pt x="485984" y="215460"/>
                    <a:pt x="481274" y="220164"/>
                    <a:pt x="475527" y="220164"/>
                  </a:cubicBezTo>
                  <a:lnTo>
                    <a:pt x="261388" y="220164"/>
                  </a:lnTo>
                  <a:cubicBezTo>
                    <a:pt x="255547" y="220164"/>
                    <a:pt x="250931" y="215460"/>
                    <a:pt x="250931" y="209721"/>
                  </a:cubicBezTo>
                  <a:cubicBezTo>
                    <a:pt x="250931" y="203981"/>
                    <a:pt x="255547" y="199277"/>
                    <a:pt x="261388" y="199277"/>
                  </a:cubicBezTo>
                  <a:close/>
                  <a:moveTo>
                    <a:pt x="132040" y="199277"/>
                  </a:moveTo>
                  <a:lnTo>
                    <a:pt x="212389" y="199277"/>
                  </a:lnTo>
                  <a:cubicBezTo>
                    <a:pt x="218135" y="199277"/>
                    <a:pt x="222845" y="203979"/>
                    <a:pt x="222845" y="209716"/>
                  </a:cubicBezTo>
                  <a:lnTo>
                    <a:pt x="222845" y="293134"/>
                  </a:lnTo>
                  <a:cubicBezTo>
                    <a:pt x="222845" y="298965"/>
                    <a:pt x="218135" y="303573"/>
                    <a:pt x="212389" y="303573"/>
                  </a:cubicBezTo>
                  <a:lnTo>
                    <a:pt x="132040" y="303573"/>
                  </a:lnTo>
                  <a:cubicBezTo>
                    <a:pt x="126294" y="303573"/>
                    <a:pt x="121584" y="298965"/>
                    <a:pt x="121584" y="293134"/>
                  </a:cubicBezTo>
                  <a:lnTo>
                    <a:pt x="121584" y="209716"/>
                  </a:lnTo>
                  <a:cubicBezTo>
                    <a:pt x="121584" y="203979"/>
                    <a:pt x="126294" y="199277"/>
                    <a:pt x="132040" y="199277"/>
                  </a:cubicBezTo>
                  <a:close/>
                  <a:moveTo>
                    <a:pt x="132043" y="154750"/>
                  </a:moveTo>
                  <a:lnTo>
                    <a:pt x="292690" y="154750"/>
                  </a:lnTo>
                  <a:cubicBezTo>
                    <a:pt x="298532" y="154750"/>
                    <a:pt x="303149" y="159454"/>
                    <a:pt x="303149" y="165193"/>
                  </a:cubicBezTo>
                  <a:cubicBezTo>
                    <a:pt x="303149" y="170933"/>
                    <a:pt x="298532" y="175637"/>
                    <a:pt x="292690" y="175637"/>
                  </a:cubicBezTo>
                  <a:lnTo>
                    <a:pt x="132043" y="175637"/>
                  </a:lnTo>
                  <a:cubicBezTo>
                    <a:pt x="126295" y="175637"/>
                    <a:pt x="121584" y="170933"/>
                    <a:pt x="121584" y="165193"/>
                  </a:cubicBezTo>
                  <a:cubicBezTo>
                    <a:pt x="121584" y="159454"/>
                    <a:pt x="126295" y="154750"/>
                    <a:pt x="132043" y="154750"/>
                  </a:cubicBezTo>
                  <a:close/>
                  <a:moveTo>
                    <a:pt x="132043" y="113116"/>
                  </a:moveTo>
                  <a:lnTo>
                    <a:pt x="292690" y="113116"/>
                  </a:lnTo>
                  <a:cubicBezTo>
                    <a:pt x="298532" y="113116"/>
                    <a:pt x="303149" y="117716"/>
                    <a:pt x="303149" y="123442"/>
                  </a:cubicBezTo>
                  <a:cubicBezTo>
                    <a:pt x="303149" y="129262"/>
                    <a:pt x="298532" y="133862"/>
                    <a:pt x="292690" y="133862"/>
                  </a:cubicBezTo>
                  <a:lnTo>
                    <a:pt x="132043" y="133862"/>
                  </a:lnTo>
                  <a:cubicBezTo>
                    <a:pt x="126295" y="133862"/>
                    <a:pt x="121584" y="129262"/>
                    <a:pt x="121584" y="123442"/>
                  </a:cubicBezTo>
                  <a:cubicBezTo>
                    <a:pt x="121584" y="117716"/>
                    <a:pt x="126295" y="113116"/>
                    <a:pt x="132043" y="113116"/>
                  </a:cubicBezTo>
                  <a:close/>
                  <a:moveTo>
                    <a:pt x="346498" y="92220"/>
                  </a:moveTo>
                  <a:lnTo>
                    <a:pt x="346498" y="154760"/>
                  </a:lnTo>
                  <a:lnTo>
                    <a:pt x="462253" y="154760"/>
                  </a:lnTo>
                  <a:lnTo>
                    <a:pt x="462253" y="92220"/>
                  </a:lnTo>
                  <a:close/>
                  <a:moveTo>
                    <a:pt x="336044" y="71342"/>
                  </a:moveTo>
                  <a:lnTo>
                    <a:pt x="472707" y="71342"/>
                  </a:lnTo>
                  <a:cubicBezTo>
                    <a:pt x="478453" y="71342"/>
                    <a:pt x="483162" y="75950"/>
                    <a:pt x="483162" y="81781"/>
                  </a:cubicBezTo>
                  <a:lnTo>
                    <a:pt x="483162" y="165199"/>
                  </a:lnTo>
                  <a:cubicBezTo>
                    <a:pt x="483162" y="170936"/>
                    <a:pt x="478453" y="175638"/>
                    <a:pt x="472707" y="175638"/>
                  </a:cubicBezTo>
                  <a:lnTo>
                    <a:pt x="336044" y="175638"/>
                  </a:lnTo>
                  <a:cubicBezTo>
                    <a:pt x="330204" y="175638"/>
                    <a:pt x="325589" y="170936"/>
                    <a:pt x="325589" y="165199"/>
                  </a:cubicBezTo>
                  <a:lnTo>
                    <a:pt x="325589" y="81781"/>
                  </a:lnTo>
                  <a:cubicBezTo>
                    <a:pt x="325589" y="75950"/>
                    <a:pt x="330204" y="71342"/>
                    <a:pt x="336044" y="71342"/>
                  </a:cubicBezTo>
                  <a:close/>
                  <a:moveTo>
                    <a:pt x="132043" y="71342"/>
                  </a:moveTo>
                  <a:lnTo>
                    <a:pt x="292690" y="71342"/>
                  </a:lnTo>
                  <a:cubicBezTo>
                    <a:pt x="298532" y="71342"/>
                    <a:pt x="303149" y="75952"/>
                    <a:pt x="303149" y="81785"/>
                  </a:cubicBezTo>
                  <a:cubicBezTo>
                    <a:pt x="303149" y="87525"/>
                    <a:pt x="298532" y="92229"/>
                    <a:pt x="292690" y="92229"/>
                  </a:cubicBezTo>
                  <a:lnTo>
                    <a:pt x="132043" y="92229"/>
                  </a:lnTo>
                  <a:cubicBezTo>
                    <a:pt x="126295" y="92229"/>
                    <a:pt x="121584" y="87525"/>
                    <a:pt x="121584" y="81785"/>
                  </a:cubicBezTo>
                  <a:cubicBezTo>
                    <a:pt x="121584" y="75952"/>
                    <a:pt x="126295" y="71342"/>
                    <a:pt x="132043" y="71342"/>
                  </a:cubicBezTo>
                  <a:close/>
                  <a:moveTo>
                    <a:pt x="93740" y="41767"/>
                  </a:moveTo>
                  <a:cubicBezTo>
                    <a:pt x="91950" y="41767"/>
                    <a:pt x="90443" y="43272"/>
                    <a:pt x="90443" y="45059"/>
                  </a:cubicBezTo>
                  <a:lnTo>
                    <a:pt x="90443" y="329714"/>
                  </a:lnTo>
                  <a:cubicBezTo>
                    <a:pt x="90443" y="331595"/>
                    <a:pt x="91950" y="333006"/>
                    <a:pt x="93740" y="333006"/>
                  </a:cubicBezTo>
                  <a:lnTo>
                    <a:pt x="513852" y="333006"/>
                  </a:lnTo>
                  <a:cubicBezTo>
                    <a:pt x="515642" y="333006"/>
                    <a:pt x="517149" y="331595"/>
                    <a:pt x="517149" y="329714"/>
                  </a:cubicBezTo>
                  <a:lnTo>
                    <a:pt x="517149" y="45059"/>
                  </a:lnTo>
                  <a:cubicBezTo>
                    <a:pt x="517149" y="43272"/>
                    <a:pt x="515642" y="41767"/>
                    <a:pt x="513852" y="41767"/>
                  </a:cubicBezTo>
                  <a:close/>
                  <a:moveTo>
                    <a:pt x="93740" y="0"/>
                  </a:moveTo>
                  <a:lnTo>
                    <a:pt x="513852" y="0"/>
                  </a:lnTo>
                  <a:cubicBezTo>
                    <a:pt x="538720" y="0"/>
                    <a:pt x="558878" y="20225"/>
                    <a:pt x="558878" y="45059"/>
                  </a:cubicBezTo>
                  <a:lnTo>
                    <a:pt x="558878" y="329714"/>
                  </a:lnTo>
                  <a:cubicBezTo>
                    <a:pt x="558878" y="354548"/>
                    <a:pt x="538720" y="374773"/>
                    <a:pt x="513852" y="374773"/>
                  </a:cubicBezTo>
                  <a:lnTo>
                    <a:pt x="93740" y="374773"/>
                  </a:lnTo>
                  <a:cubicBezTo>
                    <a:pt x="68872" y="374773"/>
                    <a:pt x="48620" y="354548"/>
                    <a:pt x="48620" y="329714"/>
                  </a:cubicBezTo>
                  <a:lnTo>
                    <a:pt x="48620" y="45059"/>
                  </a:lnTo>
                  <a:cubicBezTo>
                    <a:pt x="48620" y="20225"/>
                    <a:pt x="68872" y="0"/>
                    <a:pt x="93740" y="0"/>
                  </a:cubicBezTo>
                  <a:close/>
                </a:path>
              </a:pathLst>
            </a:custGeom>
            <a:solidFill>
              <a:srgbClr val="7ED3CE"/>
            </a:solidFill>
            <a:ln>
              <a:noFill/>
            </a:ln>
          </p:spPr>
          <p:txBody>
            <a:bodyPr wrap="square" lIns="91440" tIns="45720" rIns="91440" bIns="45720">
              <a:normAutofit fontScale="92500" lnSpcReduction="20000"/>
            </a:bodyPr>
            <a:lstStyle/>
            <a:p>
              <a:endParaRPr lang="zh-CN" altLang="en-US" sz="1400"/>
            </a:p>
          </p:txBody>
        </p:sp>
        <p:grpSp>
          <p:nvGrpSpPr>
            <p:cNvPr id="14" name="ïś1îḋê"/>
            <p:cNvGrpSpPr/>
            <p:nvPr/>
          </p:nvGrpSpPr>
          <p:grpSpPr>
            <a:xfrm>
              <a:off x="9499599" y="4180754"/>
              <a:ext cx="2019301" cy="1962871"/>
              <a:chOff x="4943474" y="4180754"/>
              <a:chExt cx="2019301" cy="1962871"/>
            </a:xfrm>
          </p:grpSpPr>
          <p:sp>
            <p:nvSpPr>
              <p:cNvPr id="16" name="ïş1ïḓê"/>
              <p:cNvSpPr txBox="1"/>
              <p:nvPr/>
            </p:nvSpPr>
            <p:spPr>
              <a:xfrm>
                <a:off x="4943474" y="4410904"/>
                <a:ext cx="2019301" cy="1732721"/>
              </a:xfrm>
              <a:prstGeom prst="roundRect">
                <a:avLst>
                  <a:gd name="adj" fmla="val 6341"/>
                </a:avLst>
              </a:prstGeom>
              <a:solidFill>
                <a:schemeClr val="bg1"/>
              </a:solidFill>
              <a:ln>
                <a:gradFill>
                  <a:gsLst>
                    <a:gs pos="0">
                      <a:schemeClr val="bg1">
                        <a:lumMod val="85000"/>
                      </a:schemeClr>
                    </a:gs>
                    <a:gs pos="100000">
                      <a:schemeClr val="bg1">
                        <a:lumMod val="95000"/>
                        <a:alpha val="25000"/>
                      </a:schemeClr>
                    </a:gs>
                  </a:gsLst>
                  <a:lin ang="5400000" scaled="1"/>
                </a:gradFill>
              </a:ln>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p:txBody>
          </p:sp>
          <p:sp>
            <p:nvSpPr>
              <p:cNvPr id="17" name="îsľïdê"/>
              <p:cNvSpPr/>
              <p:nvPr/>
            </p:nvSpPr>
            <p:spPr>
              <a:xfrm>
                <a:off x="5163548" y="4180754"/>
                <a:ext cx="1579153" cy="460300"/>
              </a:xfrm>
              <a:prstGeom prst="roundRect">
                <a:avLst>
                  <a:gd name="adj" fmla="val 50000"/>
                </a:avLst>
              </a:prstGeom>
              <a:solidFill>
                <a:schemeClr val="bg1">
                  <a:lumMod val="95000"/>
                </a:schemeClr>
              </a:solid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r>
                  <a:rPr lang="zh-CN" altLang="en-US" b="1" i="1" dirty="0">
                    <a:solidFill>
                      <a:schemeClr val="tx1"/>
                    </a:solidFill>
                  </a:rPr>
                  <a:t>添加标题</a:t>
                </a:r>
              </a:p>
            </p:txBody>
          </p:sp>
        </p:grpSp>
        <p:sp>
          <p:nvSpPr>
            <p:cNvPr id="15" name="ïŝļíḓè"/>
            <p:cNvSpPr/>
            <p:nvPr/>
          </p:nvSpPr>
          <p:spPr bwMode="auto">
            <a:xfrm>
              <a:off x="10377974" y="3743367"/>
              <a:ext cx="262550" cy="354943"/>
            </a:xfrm>
            <a:custGeom>
              <a:avLst/>
              <a:gdLst>
                <a:gd name="connsiteX0" fmla="*/ 16524 w 448842"/>
                <a:gd name="connsiteY0" fmla="*/ 562124 h 606792"/>
                <a:gd name="connsiteX1" fmla="*/ 435118 w 448842"/>
                <a:gd name="connsiteY1" fmla="*/ 562124 h 606792"/>
                <a:gd name="connsiteX2" fmla="*/ 435118 w 448842"/>
                <a:gd name="connsiteY2" fmla="*/ 591249 h 606792"/>
                <a:gd name="connsiteX3" fmla="*/ 419549 w 448842"/>
                <a:gd name="connsiteY3" fmla="*/ 606792 h 606792"/>
                <a:gd name="connsiteX4" fmla="*/ 32093 w 448842"/>
                <a:gd name="connsiteY4" fmla="*/ 606792 h 606792"/>
                <a:gd name="connsiteX5" fmla="*/ 16524 w 448842"/>
                <a:gd name="connsiteY5" fmla="*/ 591249 h 606792"/>
                <a:gd name="connsiteX6" fmla="*/ 15577 w 448842"/>
                <a:gd name="connsiteY6" fmla="*/ 318109 h 606792"/>
                <a:gd name="connsiteX7" fmla="*/ 433288 w 448842"/>
                <a:gd name="connsiteY7" fmla="*/ 318109 h 606792"/>
                <a:gd name="connsiteX8" fmla="*/ 448811 w 448842"/>
                <a:gd name="connsiteY8" fmla="*/ 334685 h 606792"/>
                <a:gd name="connsiteX9" fmla="*/ 435112 w 448842"/>
                <a:gd name="connsiteY9" fmla="*/ 543495 h 606792"/>
                <a:gd name="connsiteX10" fmla="*/ 16512 w 448842"/>
                <a:gd name="connsiteY10" fmla="*/ 543495 h 606792"/>
                <a:gd name="connsiteX11" fmla="*/ 54 w 448842"/>
                <a:gd name="connsiteY11" fmla="*/ 334918 h 606792"/>
                <a:gd name="connsiteX12" fmla="*/ 15577 w 448842"/>
                <a:gd name="connsiteY12" fmla="*/ 318109 h 606792"/>
                <a:gd name="connsiteX13" fmla="*/ 136455 w 448842"/>
                <a:gd name="connsiteY13" fmla="*/ 253400 h 606792"/>
                <a:gd name="connsiteX14" fmla="*/ 312222 w 448842"/>
                <a:gd name="connsiteY14" fmla="*/ 253400 h 606792"/>
                <a:gd name="connsiteX15" fmla="*/ 367445 w 448842"/>
                <a:gd name="connsiteY15" fmla="*/ 299409 h 606792"/>
                <a:gd name="connsiteX16" fmla="*/ 81232 w 448842"/>
                <a:gd name="connsiteY16" fmla="*/ 299409 h 606792"/>
                <a:gd name="connsiteX17" fmla="*/ 136455 w 448842"/>
                <a:gd name="connsiteY17" fmla="*/ 253400 h 606792"/>
                <a:gd name="connsiteX18" fmla="*/ 224410 w 448842"/>
                <a:gd name="connsiteY18" fmla="*/ 0 h 606792"/>
                <a:gd name="connsiteX19" fmla="*/ 341055 w 448842"/>
                <a:gd name="connsiteY19" fmla="*/ 116468 h 606792"/>
                <a:gd name="connsiteX20" fmla="*/ 224410 w 448842"/>
                <a:gd name="connsiteY20" fmla="*/ 232936 h 606792"/>
                <a:gd name="connsiteX21" fmla="*/ 107765 w 448842"/>
                <a:gd name="connsiteY21" fmla="*/ 116468 h 606792"/>
                <a:gd name="connsiteX22" fmla="*/ 224410 w 448842"/>
                <a:gd name="connsiteY22" fmla="*/ 0 h 60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48842" h="606792">
                  <a:moveTo>
                    <a:pt x="16524" y="562124"/>
                  </a:moveTo>
                  <a:lnTo>
                    <a:pt x="435118" y="562124"/>
                  </a:lnTo>
                  <a:lnTo>
                    <a:pt x="435118" y="591249"/>
                  </a:lnTo>
                  <a:cubicBezTo>
                    <a:pt x="435118" y="599837"/>
                    <a:pt x="428152" y="606792"/>
                    <a:pt x="419549" y="606792"/>
                  </a:cubicBezTo>
                  <a:lnTo>
                    <a:pt x="32093" y="606792"/>
                  </a:lnTo>
                  <a:cubicBezTo>
                    <a:pt x="23490" y="606792"/>
                    <a:pt x="16524" y="599837"/>
                    <a:pt x="16524" y="591249"/>
                  </a:cubicBezTo>
                  <a:close/>
                  <a:moveTo>
                    <a:pt x="15577" y="318109"/>
                  </a:moveTo>
                  <a:lnTo>
                    <a:pt x="433288" y="318109"/>
                  </a:lnTo>
                  <a:cubicBezTo>
                    <a:pt x="442265" y="318109"/>
                    <a:pt x="449372" y="325720"/>
                    <a:pt x="448811" y="334685"/>
                  </a:cubicBezTo>
                  <a:lnTo>
                    <a:pt x="435112" y="543495"/>
                  </a:lnTo>
                  <a:lnTo>
                    <a:pt x="16512" y="543495"/>
                  </a:lnTo>
                  <a:lnTo>
                    <a:pt x="54" y="334918"/>
                  </a:lnTo>
                  <a:cubicBezTo>
                    <a:pt x="-694" y="325860"/>
                    <a:pt x="6460" y="318109"/>
                    <a:pt x="15577" y="318109"/>
                  </a:cubicBezTo>
                  <a:close/>
                  <a:moveTo>
                    <a:pt x="136455" y="253400"/>
                  </a:moveTo>
                  <a:lnTo>
                    <a:pt x="312222" y="253400"/>
                  </a:lnTo>
                  <a:cubicBezTo>
                    <a:pt x="339764" y="253400"/>
                    <a:pt x="362722" y="273252"/>
                    <a:pt x="367445" y="299409"/>
                  </a:cubicBezTo>
                  <a:lnTo>
                    <a:pt x="81232" y="299409"/>
                  </a:lnTo>
                  <a:cubicBezTo>
                    <a:pt x="85955" y="273252"/>
                    <a:pt x="108914" y="253400"/>
                    <a:pt x="136455" y="253400"/>
                  </a:cubicBezTo>
                  <a:close/>
                  <a:moveTo>
                    <a:pt x="224410" y="0"/>
                  </a:moveTo>
                  <a:cubicBezTo>
                    <a:pt x="288831" y="0"/>
                    <a:pt x="341055" y="52144"/>
                    <a:pt x="341055" y="116468"/>
                  </a:cubicBezTo>
                  <a:cubicBezTo>
                    <a:pt x="341055" y="180792"/>
                    <a:pt x="288831" y="232936"/>
                    <a:pt x="224410" y="232936"/>
                  </a:cubicBezTo>
                  <a:cubicBezTo>
                    <a:pt x="159989" y="232936"/>
                    <a:pt x="107765" y="180792"/>
                    <a:pt x="107765" y="116468"/>
                  </a:cubicBezTo>
                  <a:cubicBezTo>
                    <a:pt x="107765" y="52144"/>
                    <a:pt x="159989" y="0"/>
                    <a:pt x="224410" y="0"/>
                  </a:cubicBezTo>
                  <a:close/>
                </a:path>
              </a:pathLst>
            </a:custGeom>
            <a:solidFill>
              <a:srgbClr val="7ED3CE"/>
            </a:solidFill>
            <a:ln>
              <a:noFill/>
            </a:ln>
          </p:spPr>
          <p:txBody>
            <a:bodyPr wrap="square" lIns="91440" tIns="45720" rIns="91440" bIns="45720">
              <a:normAutofit fontScale="92500" lnSpcReduction="10000"/>
            </a:bodyPr>
            <a:lstStyle/>
            <a:p>
              <a:endParaRPr lang="zh-CN" altLang="en-US" sz="2000"/>
            </a:p>
          </p:txBody>
        </p:sp>
      </p:grpSp>
      <p:sp>
        <p:nvSpPr>
          <p:cNvPr id="30" name="文本框 29"/>
          <p:cNvSpPr txBox="1"/>
          <p:nvPr/>
        </p:nvSpPr>
        <p:spPr>
          <a:xfrm>
            <a:off x="8891601" y="-1202302"/>
            <a:ext cx="3033252" cy="4508927"/>
          </a:xfrm>
          <a:prstGeom prst="rect">
            <a:avLst/>
          </a:prstGeom>
          <a:noFill/>
        </p:spPr>
        <p:txBody>
          <a:bodyPr wrap="square" rtlCol="0">
            <a:spAutoFit/>
          </a:bodyPr>
          <a:lstStyle/>
          <a:p>
            <a:r>
              <a:rPr lang="en-US" altLang="zh-CN" sz="28700" b="1" dirty="0">
                <a:gradFill>
                  <a:gsLst>
                    <a:gs pos="0">
                      <a:srgbClr val="F0714E"/>
                    </a:gs>
                    <a:gs pos="100000">
                      <a:srgbClr val="7ED3CE"/>
                    </a:gs>
                  </a:gsLst>
                  <a:lin ang="5400000" scaled="1"/>
                </a:gradFill>
              </a:rPr>
              <a:t>W</a:t>
            </a:r>
            <a:endParaRPr lang="zh-CN" altLang="en-US" sz="28700" b="1" dirty="0">
              <a:gradFill>
                <a:gsLst>
                  <a:gs pos="0">
                    <a:srgbClr val="F0714E"/>
                  </a:gs>
                  <a:gs pos="100000">
                    <a:srgbClr val="7ED3CE"/>
                  </a:gs>
                </a:gsLst>
                <a:lin ang="5400000" scaled="1"/>
              </a:gradFill>
            </a:endParaRPr>
          </a:p>
        </p:txBody>
      </p:sp>
      <p:pic>
        <p:nvPicPr>
          <p:cNvPr id="31" name="图片 30" descr="图片包含 水, 户外, 天空, 运动&#10;&#10;已生成极高可信度的说明"/>
          <p:cNvPicPr>
            <a:picLocks noChangeAspect="1"/>
          </p:cNvPicPr>
          <p:nvPr/>
        </p:nvPicPr>
        <p:blipFill rotWithShape="1">
          <a:blip r:embed="rId4" cstate="print">
            <a:extLst>
              <a:ext uri="{28A0092B-C50C-407E-A947-70E740481C1C}">
                <a14:useLocalDpi xmlns:a14="http://schemas.microsoft.com/office/drawing/2010/main" val="0"/>
              </a:ext>
            </a:extLst>
          </a:blip>
          <a:srcRect b="20357"/>
          <a:stretch>
            <a:fillRect/>
          </a:stretch>
        </p:blipFill>
        <p:spPr>
          <a:xfrm>
            <a:off x="622311" y="1942501"/>
            <a:ext cx="3723153" cy="20424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randombar(horizontal)">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randombar(horizontal)">
                                      <p:cBhvr>
                                        <p:cTn id="1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645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90338" y="2946657"/>
            <a:ext cx="12382338" cy="3463668"/>
            <a:chOff x="673100" y="3033124"/>
            <a:chExt cx="10847388" cy="3034302"/>
          </a:xfrm>
        </p:grpSpPr>
        <p:grpSp>
          <p:nvGrpSpPr>
            <p:cNvPr id="5" name="î$líḓé"/>
            <p:cNvGrpSpPr/>
            <p:nvPr/>
          </p:nvGrpSpPr>
          <p:grpSpPr>
            <a:xfrm>
              <a:off x="673100" y="3033124"/>
              <a:ext cx="2641601" cy="1035942"/>
              <a:chOff x="673099" y="2993310"/>
              <a:chExt cx="2441575" cy="1035942"/>
            </a:xfrm>
          </p:grpSpPr>
          <p:sp>
            <p:nvSpPr>
              <p:cNvPr id="33" name="isľíḋê"/>
              <p:cNvSpPr txBox="1"/>
              <p:nvPr/>
            </p:nvSpPr>
            <p:spPr>
              <a:xfrm flipH="1">
                <a:off x="673099" y="3501141"/>
                <a:ext cx="2441575"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r>
                  <a:rPr lang="en-US" altLang="zh-CN" sz="1200" dirty="0"/>
                  <a:t>Copy paste fonts. Choose the only option to retain text.</a:t>
                </a:r>
              </a:p>
            </p:txBody>
          </p:sp>
          <p:sp>
            <p:nvSpPr>
              <p:cNvPr id="34" name="ïšliḋê"/>
              <p:cNvSpPr/>
              <p:nvPr/>
            </p:nvSpPr>
            <p:spPr>
              <a:xfrm flipH="1">
                <a:off x="673099" y="2993310"/>
                <a:ext cx="2441575"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2400" b="1" dirty="0"/>
                  <a:t>添加标题</a:t>
                </a:r>
              </a:p>
            </p:txBody>
          </p:sp>
        </p:grpSp>
        <p:grpSp>
          <p:nvGrpSpPr>
            <p:cNvPr id="6" name="íSlïḍé"/>
            <p:cNvGrpSpPr/>
            <p:nvPr/>
          </p:nvGrpSpPr>
          <p:grpSpPr>
            <a:xfrm>
              <a:off x="1571625" y="4138331"/>
              <a:ext cx="2848604" cy="1035942"/>
              <a:chOff x="673099" y="2993310"/>
              <a:chExt cx="2441575" cy="1035942"/>
            </a:xfrm>
          </p:grpSpPr>
          <p:sp>
            <p:nvSpPr>
              <p:cNvPr id="31" name="iṩ1iḑê"/>
              <p:cNvSpPr txBox="1"/>
              <p:nvPr/>
            </p:nvSpPr>
            <p:spPr>
              <a:xfrm flipH="1">
                <a:off x="673099" y="3501141"/>
                <a:ext cx="2441575"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r>
                  <a:rPr lang="en-US" altLang="zh-CN" sz="1200" dirty="0"/>
                  <a:t>Copy paste fonts. Choose the only option to retain text.</a:t>
                </a:r>
              </a:p>
            </p:txBody>
          </p:sp>
          <p:sp>
            <p:nvSpPr>
              <p:cNvPr id="32" name="ïš1ïde"/>
              <p:cNvSpPr/>
              <p:nvPr/>
            </p:nvSpPr>
            <p:spPr>
              <a:xfrm flipH="1">
                <a:off x="673099" y="2993310"/>
                <a:ext cx="2441575"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2400" b="1" dirty="0"/>
                  <a:t>添加标题</a:t>
                </a:r>
              </a:p>
            </p:txBody>
          </p:sp>
        </p:grpSp>
        <p:grpSp>
          <p:nvGrpSpPr>
            <p:cNvPr id="7" name="îśḷïdè"/>
            <p:cNvGrpSpPr/>
            <p:nvPr/>
          </p:nvGrpSpPr>
          <p:grpSpPr>
            <a:xfrm>
              <a:off x="4297154" y="5233096"/>
              <a:ext cx="3597692" cy="834330"/>
              <a:chOff x="4297154" y="5233096"/>
              <a:chExt cx="3597692" cy="834330"/>
            </a:xfrm>
          </p:grpSpPr>
          <p:sp>
            <p:nvSpPr>
              <p:cNvPr id="29" name="íŝľïḓe"/>
              <p:cNvSpPr txBox="1"/>
              <p:nvPr/>
            </p:nvSpPr>
            <p:spPr>
              <a:xfrm flipH="1">
                <a:off x="4297154" y="5740928"/>
                <a:ext cx="3597692" cy="326498"/>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200" dirty="0"/>
                  <a:t>Copy paste fonts. Choose the only option to retain text.</a:t>
                </a:r>
              </a:p>
            </p:txBody>
          </p:sp>
          <p:sp>
            <p:nvSpPr>
              <p:cNvPr id="30" name="îsľïḑê"/>
              <p:cNvSpPr/>
              <p:nvPr/>
            </p:nvSpPr>
            <p:spPr>
              <a:xfrm flipH="1">
                <a:off x="4297154" y="5233096"/>
                <a:ext cx="3597692"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zh-CN" altLang="en-US" sz="2400" b="1" dirty="0"/>
                  <a:t>添加标题</a:t>
                </a:r>
              </a:p>
            </p:txBody>
          </p:sp>
        </p:grpSp>
        <p:grpSp>
          <p:nvGrpSpPr>
            <p:cNvPr id="8" name="íṥ1íḍè"/>
            <p:cNvGrpSpPr/>
            <p:nvPr/>
          </p:nvGrpSpPr>
          <p:grpSpPr>
            <a:xfrm flipH="1">
              <a:off x="8878887" y="3033124"/>
              <a:ext cx="2641601" cy="1035942"/>
              <a:chOff x="673099" y="2993310"/>
              <a:chExt cx="2441575" cy="1035942"/>
            </a:xfrm>
          </p:grpSpPr>
          <p:sp>
            <p:nvSpPr>
              <p:cNvPr id="27" name="ïṥ1iḑè"/>
              <p:cNvSpPr txBox="1"/>
              <p:nvPr/>
            </p:nvSpPr>
            <p:spPr>
              <a:xfrm flipH="1">
                <a:off x="673099" y="3501141"/>
                <a:ext cx="2441575"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200" dirty="0"/>
                  <a:t>Copy paste fonts. Choose the only option to retain text.</a:t>
                </a:r>
              </a:p>
            </p:txBody>
          </p:sp>
          <p:sp>
            <p:nvSpPr>
              <p:cNvPr id="28" name="îṡľïḓè"/>
              <p:cNvSpPr/>
              <p:nvPr/>
            </p:nvSpPr>
            <p:spPr>
              <a:xfrm flipH="1">
                <a:off x="673099" y="2993310"/>
                <a:ext cx="2441575"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400" b="1" dirty="0"/>
                  <a:t>添加标题</a:t>
                </a:r>
              </a:p>
            </p:txBody>
          </p:sp>
        </p:grpSp>
        <p:grpSp>
          <p:nvGrpSpPr>
            <p:cNvPr id="9" name="íşḷíďé"/>
            <p:cNvGrpSpPr/>
            <p:nvPr/>
          </p:nvGrpSpPr>
          <p:grpSpPr>
            <a:xfrm flipH="1">
              <a:off x="7773359" y="4138331"/>
              <a:ext cx="2848604" cy="1035942"/>
              <a:chOff x="673099" y="2993310"/>
              <a:chExt cx="2441575" cy="1035942"/>
            </a:xfrm>
          </p:grpSpPr>
          <p:sp>
            <p:nvSpPr>
              <p:cNvPr id="25" name="ï$ļiďé"/>
              <p:cNvSpPr txBox="1"/>
              <p:nvPr/>
            </p:nvSpPr>
            <p:spPr>
              <a:xfrm flipH="1">
                <a:off x="673099" y="3501141"/>
                <a:ext cx="2441575" cy="528111"/>
              </a:xfrm>
              <a:prstGeom prst="rect">
                <a:avLst/>
              </a:prstGeom>
              <a:noFill/>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200" dirty="0"/>
                  <a:t>Copy paste fonts. Choose the only option to retain text.</a:t>
                </a:r>
              </a:p>
            </p:txBody>
          </p:sp>
          <p:sp>
            <p:nvSpPr>
              <p:cNvPr id="26" name="í$1ídè"/>
              <p:cNvSpPr/>
              <p:nvPr/>
            </p:nvSpPr>
            <p:spPr>
              <a:xfrm flipH="1">
                <a:off x="673099" y="2993310"/>
                <a:ext cx="2441575" cy="507831"/>
              </a:xfrm>
              <a:prstGeom prst="rect">
                <a:avLst/>
              </a:prstGeom>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400" b="1" dirty="0"/>
                  <a:t>添加标题</a:t>
                </a:r>
              </a:p>
            </p:txBody>
          </p:sp>
        </p:grpSp>
        <p:grpSp>
          <p:nvGrpSpPr>
            <p:cNvPr id="10" name="iṩľïḓé"/>
            <p:cNvGrpSpPr/>
            <p:nvPr/>
          </p:nvGrpSpPr>
          <p:grpSpPr>
            <a:xfrm>
              <a:off x="4496429" y="3630500"/>
              <a:ext cx="1147634" cy="956314"/>
              <a:chOff x="4496429" y="3630500"/>
              <a:chExt cx="1147634" cy="956314"/>
            </a:xfrm>
          </p:grpSpPr>
          <p:sp>
            <p:nvSpPr>
              <p:cNvPr id="23" name="íSliḋe"/>
              <p:cNvSpPr/>
              <p:nvPr/>
            </p:nvSpPr>
            <p:spPr>
              <a:xfrm>
                <a:off x="4496429" y="3630500"/>
                <a:ext cx="1147634" cy="956314"/>
              </a:xfrm>
              <a:prstGeom prst="hexagon">
                <a:avLst/>
              </a:prstGeom>
              <a:solidFill>
                <a:srgbClr val="F694BD"/>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b="1" dirty="0"/>
              </a:p>
            </p:txBody>
          </p:sp>
          <p:sp>
            <p:nvSpPr>
              <p:cNvPr id="24" name="îṡḻíde"/>
              <p:cNvSpPr/>
              <p:nvPr/>
            </p:nvSpPr>
            <p:spPr bwMode="auto">
              <a:xfrm>
                <a:off x="4845966" y="3899681"/>
                <a:ext cx="448560" cy="417952"/>
              </a:xfrm>
              <a:custGeom>
                <a:avLst/>
                <a:gdLst>
                  <a:gd name="connsiteX0" fmla="*/ 484855 w 606016"/>
                  <a:gd name="connsiteY0" fmla="*/ 473988 h 564664"/>
                  <a:gd name="connsiteX1" fmla="*/ 505037 w 606016"/>
                  <a:gd name="connsiteY1" fmla="*/ 494170 h 564664"/>
                  <a:gd name="connsiteX2" fmla="*/ 484855 w 606016"/>
                  <a:gd name="connsiteY2" fmla="*/ 514352 h 564664"/>
                  <a:gd name="connsiteX3" fmla="*/ 464673 w 606016"/>
                  <a:gd name="connsiteY3" fmla="*/ 494170 h 564664"/>
                  <a:gd name="connsiteX4" fmla="*/ 484855 w 606016"/>
                  <a:gd name="connsiteY4" fmla="*/ 473988 h 564664"/>
                  <a:gd name="connsiteX5" fmla="*/ 121232 w 606016"/>
                  <a:gd name="connsiteY5" fmla="*/ 473988 h 564664"/>
                  <a:gd name="connsiteX6" fmla="*/ 141414 w 606016"/>
                  <a:gd name="connsiteY6" fmla="*/ 494170 h 564664"/>
                  <a:gd name="connsiteX7" fmla="*/ 121232 w 606016"/>
                  <a:gd name="connsiteY7" fmla="*/ 514352 h 564664"/>
                  <a:gd name="connsiteX8" fmla="*/ 101050 w 606016"/>
                  <a:gd name="connsiteY8" fmla="*/ 494170 h 564664"/>
                  <a:gd name="connsiteX9" fmla="*/ 121232 w 606016"/>
                  <a:gd name="connsiteY9" fmla="*/ 473988 h 564664"/>
                  <a:gd name="connsiteX10" fmla="*/ 484813 w 606016"/>
                  <a:gd name="connsiteY10" fmla="*/ 443658 h 564664"/>
                  <a:gd name="connsiteX11" fmla="*/ 434364 w 606016"/>
                  <a:gd name="connsiteY11" fmla="*/ 494115 h 564664"/>
                  <a:gd name="connsiteX12" fmla="*/ 484813 w 606016"/>
                  <a:gd name="connsiteY12" fmla="*/ 544482 h 564664"/>
                  <a:gd name="connsiteX13" fmla="*/ 535352 w 606016"/>
                  <a:gd name="connsiteY13" fmla="*/ 494115 h 564664"/>
                  <a:gd name="connsiteX14" fmla="*/ 484813 w 606016"/>
                  <a:gd name="connsiteY14" fmla="*/ 443658 h 564664"/>
                  <a:gd name="connsiteX15" fmla="*/ 121293 w 606016"/>
                  <a:gd name="connsiteY15" fmla="*/ 443658 h 564664"/>
                  <a:gd name="connsiteX16" fmla="*/ 70755 w 606016"/>
                  <a:gd name="connsiteY16" fmla="*/ 494115 h 564664"/>
                  <a:gd name="connsiteX17" fmla="*/ 121293 w 606016"/>
                  <a:gd name="connsiteY17" fmla="*/ 544482 h 564664"/>
                  <a:gd name="connsiteX18" fmla="*/ 171742 w 606016"/>
                  <a:gd name="connsiteY18" fmla="*/ 494115 h 564664"/>
                  <a:gd name="connsiteX19" fmla="*/ 121293 w 606016"/>
                  <a:gd name="connsiteY19" fmla="*/ 443658 h 564664"/>
                  <a:gd name="connsiteX20" fmla="*/ 303053 w 606016"/>
                  <a:gd name="connsiteY20" fmla="*/ 373109 h 564664"/>
                  <a:gd name="connsiteX21" fmla="*/ 292945 w 606016"/>
                  <a:gd name="connsiteY21" fmla="*/ 383200 h 564664"/>
                  <a:gd name="connsiteX22" fmla="*/ 303053 w 606016"/>
                  <a:gd name="connsiteY22" fmla="*/ 393292 h 564664"/>
                  <a:gd name="connsiteX23" fmla="*/ 343484 w 606016"/>
                  <a:gd name="connsiteY23" fmla="*/ 393292 h 564664"/>
                  <a:gd name="connsiteX24" fmla="*/ 343484 w 606016"/>
                  <a:gd name="connsiteY24" fmla="*/ 403383 h 564664"/>
                  <a:gd name="connsiteX25" fmla="*/ 353592 w 606016"/>
                  <a:gd name="connsiteY25" fmla="*/ 413474 h 564664"/>
                  <a:gd name="connsiteX26" fmla="*/ 363610 w 606016"/>
                  <a:gd name="connsiteY26" fmla="*/ 403383 h 564664"/>
                  <a:gd name="connsiteX27" fmla="*/ 363610 w 606016"/>
                  <a:gd name="connsiteY27" fmla="*/ 383200 h 564664"/>
                  <a:gd name="connsiteX28" fmla="*/ 353592 w 606016"/>
                  <a:gd name="connsiteY28" fmla="*/ 373109 h 564664"/>
                  <a:gd name="connsiteX29" fmla="*/ 313169 w 606016"/>
                  <a:gd name="connsiteY29" fmla="*/ 282403 h 564664"/>
                  <a:gd name="connsiteX30" fmla="*/ 447018 w 606016"/>
                  <a:gd name="connsiteY30" fmla="*/ 282403 h 564664"/>
                  <a:gd name="connsiteX31" fmla="*/ 465069 w 606016"/>
                  <a:gd name="connsiteY31" fmla="*/ 311699 h 564664"/>
                  <a:gd name="connsiteX32" fmla="*/ 473282 w 606016"/>
                  <a:gd name="connsiteY32" fmla="*/ 322696 h 564664"/>
                  <a:gd name="connsiteX33" fmla="*/ 313169 w 606016"/>
                  <a:gd name="connsiteY33" fmla="*/ 322696 h 564664"/>
                  <a:gd name="connsiteX34" fmla="*/ 161665 w 606016"/>
                  <a:gd name="connsiteY34" fmla="*/ 282403 h 564664"/>
                  <a:gd name="connsiteX35" fmla="*/ 292917 w 606016"/>
                  <a:gd name="connsiteY35" fmla="*/ 282403 h 564664"/>
                  <a:gd name="connsiteX36" fmla="*/ 292917 w 606016"/>
                  <a:gd name="connsiteY36" fmla="*/ 322696 h 564664"/>
                  <a:gd name="connsiteX37" fmla="*/ 161665 w 606016"/>
                  <a:gd name="connsiteY37" fmla="*/ 322696 h 564664"/>
                  <a:gd name="connsiteX38" fmla="*/ 191958 w 606016"/>
                  <a:gd name="connsiteY38" fmla="*/ 0 h 564664"/>
                  <a:gd name="connsiteX39" fmla="*/ 202066 w 606016"/>
                  <a:gd name="connsiteY39" fmla="*/ 10092 h 564664"/>
                  <a:gd name="connsiteX40" fmla="*/ 202066 w 606016"/>
                  <a:gd name="connsiteY40" fmla="*/ 40366 h 564664"/>
                  <a:gd name="connsiteX41" fmla="*/ 222281 w 606016"/>
                  <a:gd name="connsiteY41" fmla="*/ 40366 h 564664"/>
                  <a:gd name="connsiteX42" fmla="*/ 222281 w 606016"/>
                  <a:gd name="connsiteY42" fmla="*/ 10092 h 564664"/>
                  <a:gd name="connsiteX43" fmla="*/ 232389 w 606016"/>
                  <a:gd name="connsiteY43" fmla="*/ 0 h 564664"/>
                  <a:gd name="connsiteX44" fmla="*/ 242406 w 606016"/>
                  <a:gd name="connsiteY44" fmla="*/ 10092 h 564664"/>
                  <a:gd name="connsiteX45" fmla="*/ 242406 w 606016"/>
                  <a:gd name="connsiteY45" fmla="*/ 40366 h 564664"/>
                  <a:gd name="connsiteX46" fmla="*/ 252514 w 606016"/>
                  <a:gd name="connsiteY46" fmla="*/ 50457 h 564664"/>
                  <a:gd name="connsiteX47" fmla="*/ 252514 w 606016"/>
                  <a:gd name="connsiteY47" fmla="*/ 100823 h 564664"/>
                  <a:gd name="connsiteX48" fmla="*/ 242406 w 606016"/>
                  <a:gd name="connsiteY48" fmla="*/ 110915 h 564664"/>
                  <a:gd name="connsiteX49" fmla="*/ 221379 w 606016"/>
                  <a:gd name="connsiteY49" fmla="*/ 110915 h 564664"/>
                  <a:gd name="connsiteX50" fmla="*/ 161634 w 606016"/>
                  <a:gd name="connsiteY50" fmla="*/ 161371 h 564664"/>
                  <a:gd name="connsiteX51" fmla="*/ 101078 w 606016"/>
                  <a:gd name="connsiteY51" fmla="*/ 100823 h 564664"/>
                  <a:gd name="connsiteX52" fmla="*/ 60647 w 606016"/>
                  <a:gd name="connsiteY52" fmla="*/ 60548 h 564664"/>
                  <a:gd name="connsiteX53" fmla="*/ 20216 w 606016"/>
                  <a:gd name="connsiteY53" fmla="*/ 100823 h 564664"/>
                  <a:gd name="connsiteX54" fmla="*/ 20216 w 606016"/>
                  <a:gd name="connsiteY54" fmla="*/ 231921 h 564664"/>
                  <a:gd name="connsiteX55" fmla="*/ 80862 w 606016"/>
                  <a:gd name="connsiteY55" fmla="*/ 292469 h 564664"/>
                  <a:gd name="connsiteX56" fmla="*/ 82126 w 606016"/>
                  <a:gd name="connsiteY56" fmla="*/ 292649 h 564664"/>
                  <a:gd name="connsiteX57" fmla="*/ 105229 w 606016"/>
                  <a:gd name="connsiteY57" fmla="*/ 255167 h 564664"/>
                  <a:gd name="connsiteX58" fmla="*/ 164883 w 606016"/>
                  <a:gd name="connsiteY58" fmla="*/ 221829 h 564664"/>
                  <a:gd name="connsiteX59" fmla="*/ 370559 w 606016"/>
                  <a:gd name="connsiteY59" fmla="*/ 221829 h 564664"/>
                  <a:gd name="connsiteX60" fmla="*/ 430213 w 606016"/>
                  <a:gd name="connsiteY60" fmla="*/ 255077 h 564664"/>
                  <a:gd name="connsiteX61" fmla="*/ 434545 w 606016"/>
                  <a:gd name="connsiteY61" fmla="*/ 262195 h 564664"/>
                  <a:gd name="connsiteX62" fmla="*/ 159920 w 606016"/>
                  <a:gd name="connsiteY62" fmla="*/ 262195 h 564664"/>
                  <a:gd name="connsiteX63" fmla="*/ 141419 w 606016"/>
                  <a:gd name="connsiteY63" fmla="*/ 280575 h 564664"/>
                  <a:gd name="connsiteX64" fmla="*/ 141419 w 606016"/>
                  <a:gd name="connsiteY64" fmla="*/ 324455 h 564664"/>
                  <a:gd name="connsiteX65" fmla="*/ 159920 w 606016"/>
                  <a:gd name="connsiteY65" fmla="*/ 342835 h 564664"/>
                  <a:gd name="connsiteX66" fmla="*/ 498801 w 606016"/>
                  <a:gd name="connsiteY66" fmla="*/ 342835 h 564664"/>
                  <a:gd name="connsiteX67" fmla="*/ 538962 w 606016"/>
                  <a:gd name="connsiteY67" fmla="*/ 352926 h 564664"/>
                  <a:gd name="connsiteX68" fmla="*/ 580566 w 606016"/>
                  <a:gd name="connsiteY68" fmla="*/ 352926 h 564664"/>
                  <a:gd name="connsiteX69" fmla="*/ 606016 w 606016"/>
                  <a:gd name="connsiteY69" fmla="*/ 378335 h 564664"/>
                  <a:gd name="connsiteX70" fmla="*/ 606016 w 606016"/>
                  <a:gd name="connsiteY70" fmla="*/ 403383 h 564664"/>
                  <a:gd name="connsiteX71" fmla="*/ 555567 w 606016"/>
                  <a:gd name="connsiteY71" fmla="*/ 403383 h 564664"/>
                  <a:gd name="connsiteX72" fmla="*/ 545460 w 606016"/>
                  <a:gd name="connsiteY72" fmla="*/ 413474 h 564664"/>
                  <a:gd name="connsiteX73" fmla="*/ 555567 w 606016"/>
                  <a:gd name="connsiteY73" fmla="*/ 423476 h 564664"/>
                  <a:gd name="connsiteX74" fmla="*/ 606016 w 606016"/>
                  <a:gd name="connsiteY74" fmla="*/ 423476 h 564664"/>
                  <a:gd name="connsiteX75" fmla="*/ 606016 w 606016"/>
                  <a:gd name="connsiteY75" fmla="*/ 463391 h 564664"/>
                  <a:gd name="connsiteX76" fmla="*/ 565224 w 606016"/>
                  <a:gd name="connsiteY76" fmla="*/ 504206 h 564664"/>
                  <a:gd name="connsiteX77" fmla="*/ 554755 w 606016"/>
                  <a:gd name="connsiteY77" fmla="*/ 504206 h 564664"/>
                  <a:gd name="connsiteX78" fmla="*/ 484813 w 606016"/>
                  <a:gd name="connsiteY78" fmla="*/ 564664 h 564664"/>
                  <a:gd name="connsiteX79" fmla="*/ 414961 w 606016"/>
                  <a:gd name="connsiteY79" fmla="*/ 504206 h 564664"/>
                  <a:gd name="connsiteX80" fmla="*/ 191145 w 606016"/>
                  <a:gd name="connsiteY80" fmla="*/ 504206 h 564664"/>
                  <a:gd name="connsiteX81" fmla="*/ 121293 w 606016"/>
                  <a:gd name="connsiteY81" fmla="*/ 564664 h 564664"/>
                  <a:gd name="connsiteX82" fmla="*/ 51351 w 606016"/>
                  <a:gd name="connsiteY82" fmla="*/ 504206 h 564664"/>
                  <a:gd name="connsiteX83" fmla="*/ 35377 w 606016"/>
                  <a:gd name="connsiteY83" fmla="*/ 504206 h 564664"/>
                  <a:gd name="connsiteX84" fmla="*/ 90 w 606016"/>
                  <a:gd name="connsiteY84" fmla="*/ 468977 h 564664"/>
                  <a:gd name="connsiteX85" fmla="*/ 0 w 606016"/>
                  <a:gd name="connsiteY85" fmla="*/ 423476 h 564664"/>
                  <a:gd name="connsiteX86" fmla="*/ 50539 w 606016"/>
                  <a:gd name="connsiteY86" fmla="*/ 423476 h 564664"/>
                  <a:gd name="connsiteX87" fmla="*/ 60647 w 606016"/>
                  <a:gd name="connsiteY87" fmla="*/ 413474 h 564664"/>
                  <a:gd name="connsiteX88" fmla="*/ 50539 w 606016"/>
                  <a:gd name="connsiteY88" fmla="*/ 403383 h 564664"/>
                  <a:gd name="connsiteX89" fmla="*/ 0 w 606016"/>
                  <a:gd name="connsiteY89" fmla="*/ 403383 h 564664"/>
                  <a:gd name="connsiteX90" fmla="*/ 0 w 606016"/>
                  <a:gd name="connsiteY90" fmla="*/ 378335 h 564664"/>
                  <a:gd name="connsiteX91" fmla="*/ 7400 w 606016"/>
                  <a:gd name="connsiteY91" fmla="*/ 360405 h 564664"/>
                  <a:gd name="connsiteX92" fmla="*/ 25540 w 606016"/>
                  <a:gd name="connsiteY92" fmla="*/ 352926 h 564664"/>
                  <a:gd name="connsiteX93" fmla="*/ 54961 w 606016"/>
                  <a:gd name="connsiteY93" fmla="*/ 336798 h 564664"/>
                  <a:gd name="connsiteX94" fmla="*/ 70303 w 606016"/>
                  <a:gd name="connsiteY94" fmla="*/ 311840 h 564664"/>
                  <a:gd name="connsiteX95" fmla="*/ 90 w 606016"/>
                  <a:gd name="connsiteY95" fmla="*/ 231921 h 564664"/>
                  <a:gd name="connsiteX96" fmla="*/ 90 w 606016"/>
                  <a:gd name="connsiteY96" fmla="*/ 100823 h 564664"/>
                  <a:gd name="connsiteX97" fmla="*/ 60647 w 606016"/>
                  <a:gd name="connsiteY97" fmla="*/ 40366 h 564664"/>
                  <a:gd name="connsiteX98" fmla="*/ 121293 w 606016"/>
                  <a:gd name="connsiteY98" fmla="*/ 100823 h 564664"/>
                  <a:gd name="connsiteX99" fmla="*/ 161634 w 606016"/>
                  <a:gd name="connsiteY99" fmla="*/ 141189 h 564664"/>
                  <a:gd name="connsiteX100" fmla="*/ 200622 w 606016"/>
                  <a:gd name="connsiteY100" fmla="*/ 110915 h 564664"/>
                  <a:gd name="connsiteX101" fmla="*/ 181850 w 606016"/>
                  <a:gd name="connsiteY101" fmla="*/ 110915 h 564664"/>
                  <a:gd name="connsiteX102" fmla="*/ 171742 w 606016"/>
                  <a:gd name="connsiteY102" fmla="*/ 100823 h 564664"/>
                  <a:gd name="connsiteX103" fmla="*/ 171742 w 606016"/>
                  <a:gd name="connsiteY103" fmla="*/ 50457 h 564664"/>
                  <a:gd name="connsiteX104" fmla="*/ 181850 w 606016"/>
                  <a:gd name="connsiteY104" fmla="*/ 40366 h 564664"/>
                  <a:gd name="connsiteX105" fmla="*/ 181850 w 606016"/>
                  <a:gd name="connsiteY105" fmla="*/ 10092 h 564664"/>
                  <a:gd name="connsiteX106" fmla="*/ 191958 w 606016"/>
                  <a:gd name="connsiteY106" fmla="*/ 0 h 56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606016" h="564664">
                    <a:moveTo>
                      <a:pt x="484855" y="473988"/>
                    </a:moveTo>
                    <a:cubicBezTo>
                      <a:pt x="496001" y="473988"/>
                      <a:pt x="505037" y="483024"/>
                      <a:pt x="505037" y="494170"/>
                    </a:cubicBezTo>
                    <a:cubicBezTo>
                      <a:pt x="505037" y="505316"/>
                      <a:pt x="496001" y="514352"/>
                      <a:pt x="484855" y="514352"/>
                    </a:cubicBezTo>
                    <a:cubicBezTo>
                      <a:pt x="473709" y="514352"/>
                      <a:pt x="464673" y="505316"/>
                      <a:pt x="464673" y="494170"/>
                    </a:cubicBezTo>
                    <a:cubicBezTo>
                      <a:pt x="464673" y="483024"/>
                      <a:pt x="473709" y="473988"/>
                      <a:pt x="484855" y="473988"/>
                    </a:cubicBezTo>
                    <a:close/>
                    <a:moveTo>
                      <a:pt x="121232" y="473988"/>
                    </a:moveTo>
                    <a:cubicBezTo>
                      <a:pt x="132378" y="473988"/>
                      <a:pt x="141414" y="483024"/>
                      <a:pt x="141414" y="494170"/>
                    </a:cubicBezTo>
                    <a:cubicBezTo>
                      <a:pt x="141414" y="505316"/>
                      <a:pt x="132378" y="514352"/>
                      <a:pt x="121232" y="514352"/>
                    </a:cubicBezTo>
                    <a:cubicBezTo>
                      <a:pt x="110086" y="514352"/>
                      <a:pt x="101050" y="505316"/>
                      <a:pt x="101050" y="494170"/>
                    </a:cubicBezTo>
                    <a:cubicBezTo>
                      <a:pt x="101050" y="483024"/>
                      <a:pt x="110086" y="473988"/>
                      <a:pt x="121232" y="473988"/>
                    </a:cubicBezTo>
                    <a:close/>
                    <a:moveTo>
                      <a:pt x="484813" y="443658"/>
                    </a:moveTo>
                    <a:cubicBezTo>
                      <a:pt x="457016" y="443658"/>
                      <a:pt x="434364" y="466274"/>
                      <a:pt x="434364" y="494115"/>
                    </a:cubicBezTo>
                    <a:cubicBezTo>
                      <a:pt x="434364" y="521866"/>
                      <a:pt x="457016" y="544482"/>
                      <a:pt x="484813" y="544482"/>
                    </a:cubicBezTo>
                    <a:cubicBezTo>
                      <a:pt x="512699" y="544482"/>
                      <a:pt x="535352" y="521866"/>
                      <a:pt x="535352" y="494115"/>
                    </a:cubicBezTo>
                    <a:cubicBezTo>
                      <a:pt x="535352" y="466274"/>
                      <a:pt x="512699" y="443658"/>
                      <a:pt x="484813" y="443658"/>
                    </a:cubicBezTo>
                    <a:close/>
                    <a:moveTo>
                      <a:pt x="121293" y="443658"/>
                    </a:moveTo>
                    <a:cubicBezTo>
                      <a:pt x="93407" y="443658"/>
                      <a:pt x="70755" y="466274"/>
                      <a:pt x="70755" y="494115"/>
                    </a:cubicBezTo>
                    <a:cubicBezTo>
                      <a:pt x="70755" y="521866"/>
                      <a:pt x="93407" y="544482"/>
                      <a:pt x="121293" y="544482"/>
                    </a:cubicBezTo>
                    <a:cubicBezTo>
                      <a:pt x="149090" y="544482"/>
                      <a:pt x="171742" y="521866"/>
                      <a:pt x="171742" y="494115"/>
                    </a:cubicBezTo>
                    <a:cubicBezTo>
                      <a:pt x="171742" y="466274"/>
                      <a:pt x="149090" y="443658"/>
                      <a:pt x="121293" y="443658"/>
                    </a:cubicBezTo>
                    <a:close/>
                    <a:moveTo>
                      <a:pt x="303053" y="373109"/>
                    </a:moveTo>
                    <a:cubicBezTo>
                      <a:pt x="297458" y="373109"/>
                      <a:pt x="292945" y="377614"/>
                      <a:pt x="292945" y="383200"/>
                    </a:cubicBezTo>
                    <a:cubicBezTo>
                      <a:pt x="292945" y="388787"/>
                      <a:pt x="297458" y="393292"/>
                      <a:pt x="303053" y="393292"/>
                    </a:cubicBezTo>
                    <a:lnTo>
                      <a:pt x="343484" y="393292"/>
                    </a:lnTo>
                    <a:lnTo>
                      <a:pt x="343484" y="403383"/>
                    </a:lnTo>
                    <a:cubicBezTo>
                      <a:pt x="343484" y="408879"/>
                      <a:pt x="347997" y="413474"/>
                      <a:pt x="353592" y="413474"/>
                    </a:cubicBezTo>
                    <a:cubicBezTo>
                      <a:pt x="359097" y="413474"/>
                      <a:pt x="363610" y="408969"/>
                      <a:pt x="363610" y="403383"/>
                    </a:cubicBezTo>
                    <a:lnTo>
                      <a:pt x="363610" y="383200"/>
                    </a:lnTo>
                    <a:cubicBezTo>
                      <a:pt x="363610" y="377614"/>
                      <a:pt x="359097" y="373109"/>
                      <a:pt x="353592" y="373109"/>
                    </a:cubicBezTo>
                    <a:close/>
                    <a:moveTo>
                      <a:pt x="313169" y="282403"/>
                    </a:moveTo>
                    <a:lnTo>
                      <a:pt x="447018" y="282403"/>
                    </a:lnTo>
                    <a:lnTo>
                      <a:pt x="465069" y="311699"/>
                    </a:lnTo>
                    <a:cubicBezTo>
                      <a:pt x="467506" y="315665"/>
                      <a:pt x="470304" y="319271"/>
                      <a:pt x="473282" y="322696"/>
                    </a:cubicBezTo>
                    <a:lnTo>
                      <a:pt x="313169" y="322696"/>
                    </a:lnTo>
                    <a:close/>
                    <a:moveTo>
                      <a:pt x="161665" y="282403"/>
                    </a:moveTo>
                    <a:lnTo>
                      <a:pt x="292917" y="282403"/>
                    </a:lnTo>
                    <a:lnTo>
                      <a:pt x="292917" y="322696"/>
                    </a:lnTo>
                    <a:lnTo>
                      <a:pt x="161665" y="322696"/>
                    </a:lnTo>
                    <a:close/>
                    <a:moveTo>
                      <a:pt x="191958" y="0"/>
                    </a:moveTo>
                    <a:cubicBezTo>
                      <a:pt x="197553" y="0"/>
                      <a:pt x="202066" y="4505"/>
                      <a:pt x="202066" y="10092"/>
                    </a:cubicBezTo>
                    <a:lnTo>
                      <a:pt x="202066" y="40366"/>
                    </a:lnTo>
                    <a:lnTo>
                      <a:pt x="222281" y="40366"/>
                    </a:lnTo>
                    <a:lnTo>
                      <a:pt x="222281" y="10092"/>
                    </a:lnTo>
                    <a:cubicBezTo>
                      <a:pt x="222281" y="4505"/>
                      <a:pt x="226793" y="0"/>
                      <a:pt x="232389" y="0"/>
                    </a:cubicBezTo>
                    <a:cubicBezTo>
                      <a:pt x="237894" y="0"/>
                      <a:pt x="242406" y="4505"/>
                      <a:pt x="242406" y="10092"/>
                    </a:cubicBezTo>
                    <a:lnTo>
                      <a:pt x="242406" y="40366"/>
                    </a:lnTo>
                    <a:cubicBezTo>
                      <a:pt x="248002" y="40366"/>
                      <a:pt x="252514" y="44871"/>
                      <a:pt x="252514" y="50457"/>
                    </a:cubicBezTo>
                    <a:lnTo>
                      <a:pt x="252514" y="100823"/>
                    </a:lnTo>
                    <a:cubicBezTo>
                      <a:pt x="252514" y="106410"/>
                      <a:pt x="248002" y="110915"/>
                      <a:pt x="242406" y="110915"/>
                    </a:cubicBezTo>
                    <a:lnTo>
                      <a:pt x="221379" y="110915"/>
                    </a:lnTo>
                    <a:cubicBezTo>
                      <a:pt x="216505" y="139477"/>
                      <a:pt x="191597" y="161371"/>
                      <a:pt x="161634" y="161371"/>
                    </a:cubicBezTo>
                    <a:cubicBezTo>
                      <a:pt x="128243" y="161371"/>
                      <a:pt x="101078" y="134251"/>
                      <a:pt x="101078" y="100823"/>
                    </a:cubicBezTo>
                    <a:cubicBezTo>
                      <a:pt x="101078" y="78568"/>
                      <a:pt x="82938" y="60548"/>
                      <a:pt x="60647" y="60548"/>
                    </a:cubicBezTo>
                    <a:cubicBezTo>
                      <a:pt x="38355" y="60548"/>
                      <a:pt x="20216" y="78568"/>
                      <a:pt x="20216" y="100823"/>
                    </a:cubicBezTo>
                    <a:lnTo>
                      <a:pt x="20216" y="231921"/>
                    </a:lnTo>
                    <a:cubicBezTo>
                      <a:pt x="20216" y="265258"/>
                      <a:pt x="47470" y="292469"/>
                      <a:pt x="80862" y="292469"/>
                    </a:cubicBezTo>
                    <a:cubicBezTo>
                      <a:pt x="81314" y="292469"/>
                      <a:pt x="81675" y="292649"/>
                      <a:pt x="82126" y="292649"/>
                    </a:cubicBezTo>
                    <a:lnTo>
                      <a:pt x="105229" y="255167"/>
                    </a:lnTo>
                    <a:cubicBezTo>
                      <a:pt x="117864" y="234624"/>
                      <a:pt x="140697" y="221829"/>
                      <a:pt x="164883" y="221829"/>
                    </a:cubicBezTo>
                    <a:lnTo>
                      <a:pt x="370559" y="221829"/>
                    </a:lnTo>
                    <a:cubicBezTo>
                      <a:pt x="394655" y="221829"/>
                      <a:pt x="417578" y="234624"/>
                      <a:pt x="430213" y="255077"/>
                    </a:cubicBezTo>
                    <a:lnTo>
                      <a:pt x="434545" y="262195"/>
                    </a:lnTo>
                    <a:lnTo>
                      <a:pt x="159920" y="262195"/>
                    </a:lnTo>
                    <a:cubicBezTo>
                      <a:pt x="149722" y="262195"/>
                      <a:pt x="141419" y="270484"/>
                      <a:pt x="141419" y="280575"/>
                    </a:cubicBezTo>
                    <a:lnTo>
                      <a:pt x="141419" y="324455"/>
                    </a:lnTo>
                    <a:cubicBezTo>
                      <a:pt x="141419" y="334546"/>
                      <a:pt x="149722" y="342835"/>
                      <a:pt x="159920" y="342835"/>
                    </a:cubicBezTo>
                    <a:lnTo>
                      <a:pt x="498801" y="342835"/>
                    </a:lnTo>
                    <a:cubicBezTo>
                      <a:pt x="511075" y="349322"/>
                      <a:pt x="524793" y="352926"/>
                      <a:pt x="538962" y="352926"/>
                    </a:cubicBezTo>
                    <a:lnTo>
                      <a:pt x="580566" y="352926"/>
                    </a:lnTo>
                    <a:cubicBezTo>
                      <a:pt x="594645" y="352926"/>
                      <a:pt x="606016" y="364369"/>
                      <a:pt x="606016" y="378335"/>
                    </a:cubicBezTo>
                    <a:lnTo>
                      <a:pt x="606016" y="403383"/>
                    </a:lnTo>
                    <a:lnTo>
                      <a:pt x="555567" y="403383"/>
                    </a:lnTo>
                    <a:cubicBezTo>
                      <a:pt x="549972" y="403383"/>
                      <a:pt x="545460" y="407888"/>
                      <a:pt x="545460" y="413474"/>
                    </a:cubicBezTo>
                    <a:cubicBezTo>
                      <a:pt x="545460" y="418971"/>
                      <a:pt x="549972" y="423476"/>
                      <a:pt x="555567" y="423476"/>
                    </a:cubicBezTo>
                    <a:lnTo>
                      <a:pt x="606016" y="423476"/>
                    </a:lnTo>
                    <a:lnTo>
                      <a:pt x="606016" y="463391"/>
                    </a:lnTo>
                    <a:cubicBezTo>
                      <a:pt x="606016" y="485916"/>
                      <a:pt x="587696" y="504206"/>
                      <a:pt x="565224" y="504206"/>
                    </a:cubicBezTo>
                    <a:lnTo>
                      <a:pt x="554755" y="504206"/>
                    </a:lnTo>
                    <a:cubicBezTo>
                      <a:pt x="549791" y="538355"/>
                      <a:pt x="520371" y="564664"/>
                      <a:pt x="484813" y="564664"/>
                    </a:cubicBezTo>
                    <a:cubicBezTo>
                      <a:pt x="449345" y="564664"/>
                      <a:pt x="419924" y="538355"/>
                      <a:pt x="414961" y="504206"/>
                    </a:cubicBezTo>
                    <a:lnTo>
                      <a:pt x="191145" y="504206"/>
                    </a:lnTo>
                    <a:cubicBezTo>
                      <a:pt x="186182" y="538355"/>
                      <a:pt x="156761" y="564664"/>
                      <a:pt x="121293" y="564664"/>
                    </a:cubicBezTo>
                    <a:cubicBezTo>
                      <a:pt x="85736" y="564664"/>
                      <a:pt x="56315" y="538355"/>
                      <a:pt x="51351" y="504206"/>
                    </a:cubicBezTo>
                    <a:lnTo>
                      <a:pt x="35377" y="504206"/>
                    </a:lnTo>
                    <a:cubicBezTo>
                      <a:pt x="15884" y="504206"/>
                      <a:pt x="90" y="488349"/>
                      <a:pt x="90" y="468977"/>
                    </a:cubicBezTo>
                    <a:lnTo>
                      <a:pt x="0" y="423476"/>
                    </a:lnTo>
                    <a:lnTo>
                      <a:pt x="50539" y="423476"/>
                    </a:lnTo>
                    <a:cubicBezTo>
                      <a:pt x="56134" y="423476"/>
                      <a:pt x="60647" y="418971"/>
                      <a:pt x="60647" y="413474"/>
                    </a:cubicBezTo>
                    <a:cubicBezTo>
                      <a:pt x="60647" y="407888"/>
                      <a:pt x="56134" y="403383"/>
                      <a:pt x="50539" y="403383"/>
                    </a:cubicBezTo>
                    <a:lnTo>
                      <a:pt x="0" y="403383"/>
                    </a:lnTo>
                    <a:lnTo>
                      <a:pt x="0" y="378335"/>
                    </a:lnTo>
                    <a:cubicBezTo>
                      <a:pt x="0" y="371577"/>
                      <a:pt x="2617" y="365180"/>
                      <a:pt x="7400" y="360405"/>
                    </a:cubicBezTo>
                    <a:cubicBezTo>
                      <a:pt x="12274" y="355630"/>
                      <a:pt x="18681" y="352926"/>
                      <a:pt x="25540" y="352926"/>
                    </a:cubicBezTo>
                    <a:cubicBezTo>
                      <a:pt x="37814" y="352926"/>
                      <a:pt x="48824" y="346710"/>
                      <a:pt x="54961" y="336798"/>
                    </a:cubicBezTo>
                    <a:lnTo>
                      <a:pt x="70303" y="311840"/>
                    </a:lnTo>
                    <a:cubicBezTo>
                      <a:pt x="30775" y="306614"/>
                      <a:pt x="90" y="272827"/>
                      <a:pt x="90" y="231921"/>
                    </a:cubicBezTo>
                    <a:lnTo>
                      <a:pt x="90" y="100823"/>
                    </a:lnTo>
                    <a:cubicBezTo>
                      <a:pt x="90" y="67486"/>
                      <a:pt x="27255" y="40366"/>
                      <a:pt x="60647" y="40366"/>
                    </a:cubicBezTo>
                    <a:cubicBezTo>
                      <a:pt x="94039" y="40366"/>
                      <a:pt x="121293" y="67486"/>
                      <a:pt x="121293" y="100823"/>
                    </a:cubicBezTo>
                    <a:cubicBezTo>
                      <a:pt x="121293" y="123078"/>
                      <a:pt x="139343" y="141189"/>
                      <a:pt x="161634" y="141189"/>
                    </a:cubicBezTo>
                    <a:cubicBezTo>
                      <a:pt x="180406" y="141189"/>
                      <a:pt x="196109" y="128304"/>
                      <a:pt x="200622" y="110915"/>
                    </a:cubicBezTo>
                    <a:lnTo>
                      <a:pt x="181850" y="110915"/>
                    </a:lnTo>
                    <a:cubicBezTo>
                      <a:pt x="176255" y="110915"/>
                      <a:pt x="171742" y="106410"/>
                      <a:pt x="171742" y="100823"/>
                    </a:cubicBezTo>
                    <a:lnTo>
                      <a:pt x="171742" y="50457"/>
                    </a:lnTo>
                    <a:cubicBezTo>
                      <a:pt x="171742" y="44871"/>
                      <a:pt x="176255" y="40366"/>
                      <a:pt x="181850" y="40366"/>
                    </a:cubicBezTo>
                    <a:lnTo>
                      <a:pt x="181850" y="10092"/>
                    </a:lnTo>
                    <a:cubicBezTo>
                      <a:pt x="181850" y="4505"/>
                      <a:pt x="186362" y="0"/>
                      <a:pt x="191958"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grpSp>
        <p:grpSp>
          <p:nvGrpSpPr>
            <p:cNvPr id="11" name="ísļíḍè"/>
            <p:cNvGrpSpPr/>
            <p:nvPr/>
          </p:nvGrpSpPr>
          <p:grpSpPr>
            <a:xfrm>
              <a:off x="6547937" y="3630500"/>
              <a:ext cx="1147634" cy="956314"/>
              <a:chOff x="6547937" y="3630500"/>
              <a:chExt cx="1147634" cy="956314"/>
            </a:xfrm>
          </p:grpSpPr>
          <p:sp>
            <p:nvSpPr>
              <p:cNvPr id="21" name="îŝlîḍé"/>
              <p:cNvSpPr/>
              <p:nvPr/>
            </p:nvSpPr>
            <p:spPr>
              <a:xfrm>
                <a:off x="6547937" y="3630500"/>
                <a:ext cx="1147634" cy="956314"/>
              </a:xfrm>
              <a:prstGeom prst="hexagon">
                <a:avLst/>
              </a:prstGeom>
              <a:solidFill>
                <a:srgbClr val="7ED3CE"/>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b="1" dirty="0"/>
              </a:p>
            </p:txBody>
          </p:sp>
          <p:sp>
            <p:nvSpPr>
              <p:cNvPr id="22" name="îṩḻidè"/>
              <p:cNvSpPr/>
              <p:nvPr/>
            </p:nvSpPr>
            <p:spPr bwMode="auto">
              <a:xfrm>
                <a:off x="6897475" y="3917019"/>
                <a:ext cx="448558" cy="383276"/>
              </a:xfrm>
              <a:custGeom>
                <a:avLst/>
                <a:gdLst>
                  <a:gd name="connsiteX0" fmla="*/ 560224 w 607107"/>
                  <a:gd name="connsiteY0" fmla="*/ 279860 h 518750"/>
                  <a:gd name="connsiteX1" fmla="*/ 582459 w 607107"/>
                  <a:gd name="connsiteY1" fmla="*/ 280220 h 518750"/>
                  <a:gd name="connsiteX2" fmla="*/ 606440 w 607107"/>
                  <a:gd name="connsiteY2" fmla="*/ 300513 h 518750"/>
                  <a:gd name="connsiteX3" fmla="*/ 596135 w 607107"/>
                  <a:gd name="connsiteY3" fmla="*/ 329751 h 518750"/>
                  <a:gd name="connsiteX4" fmla="*/ 571865 w 607107"/>
                  <a:gd name="connsiteY4" fmla="*/ 348793 h 518750"/>
                  <a:gd name="connsiteX5" fmla="*/ 371834 w 607107"/>
                  <a:gd name="connsiteY5" fmla="*/ 500269 h 518750"/>
                  <a:gd name="connsiteX6" fmla="*/ 134050 w 607107"/>
                  <a:gd name="connsiteY6" fmla="*/ 494210 h 518750"/>
                  <a:gd name="connsiteX7" fmla="*/ 67213 w 607107"/>
                  <a:gd name="connsiteY7" fmla="*/ 511040 h 518750"/>
                  <a:gd name="connsiteX8" fmla="*/ 61145 w 607107"/>
                  <a:gd name="connsiteY8" fmla="*/ 511040 h 518750"/>
                  <a:gd name="connsiteX9" fmla="*/ 59701 w 607107"/>
                  <a:gd name="connsiteY9" fmla="*/ 510560 h 518750"/>
                  <a:gd name="connsiteX10" fmla="*/ 55656 w 607107"/>
                  <a:gd name="connsiteY10" fmla="*/ 507674 h 518750"/>
                  <a:gd name="connsiteX11" fmla="*/ 7502 w 607107"/>
                  <a:gd name="connsiteY11" fmla="*/ 432081 h 518750"/>
                  <a:gd name="connsiteX12" fmla="*/ 1435 w 607107"/>
                  <a:gd name="connsiteY12" fmla="*/ 423521 h 518750"/>
                  <a:gd name="connsiteX13" fmla="*/ 183 w 607107"/>
                  <a:gd name="connsiteY13" fmla="*/ 417077 h 518750"/>
                  <a:gd name="connsiteX14" fmla="*/ 4131 w 607107"/>
                  <a:gd name="connsiteY14" fmla="*/ 411788 h 518750"/>
                  <a:gd name="connsiteX15" fmla="*/ 95527 w 607107"/>
                  <a:gd name="connsiteY15" fmla="*/ 376588 h 518750"/>
                  <a:gd name="connsiteX16" fmla="*/ 266570 w 607107"/>
                  <a:gd name="connsiteY16" fmla="*/ 330231 h 518750"/>
                  <a:gd name="connsiteX17" fmla="*/ 327147 w 607107"/>
                  <a:gd name="connsiteY17" fmla="*/ 372741 h 518750"/>
                  <a:gd name="connsiteX18" fmla="*/ 233536 w 607107"/>
                  <a:gd name="connsiteY18" fmla="*/ 417943 h 518750"/>
                  <a:gd name="connsiteX19" fmla="*/ 360084 w 607107"/>
                  <a:gd name="connsiteY19" fmla="*/ 366393 h 518750"/>
                  <a:gd name="connsiteX20" fmla="*/ 365285 w 607107"/>
                  <a:gd name="connsiteY20" fmla="*/ 359372 h 518750"/>
                  <a:gd name="connsiteX21" fmla="*/ 524482 w 607107"/>
                  <a:gd name="connsiteY21" fmla="*/ 291473 h 518750"/>
                  <a:gd name="connsiteX22" fmla="*/ 560224 w 607107"/>
                  <a:gd name="connsiteY22" fmla="*/ 279860 h 518750"/>
                  <a:gd name="connsiteX23" fmla="*/ 231201 w 607107"/>
                  <a:gd name="connsiteY23" fmla="*/ 114447 h 518750"/>
                  <a:gd name="connsiteX24" fmla="*/ 227733 w 607107"/>
                  <a:gd name="connsiteY24" fmla="*/ 115409 h 518750"/>
                  <a:gd name="connsiteX25" fmla="*/ 204232 w 607107"/>
                  <a:gd name="connsiteY25" fmla="*/ 127912 h 518750"/>
                  <a:gd name="connsiteX26" fmla="*/ 200572 w 607107"/>
                  <a:gd name="connsiteY26" fmla="*/ 136280 h 518750"/>
                  <a:gd name="connsiteX27" fmla="*/ 203269 w 607107"/>
                  <a:gd name="connsiteY27" fmla="*/ 146860 h 518750"/>
                  <a:gd name="connsiteX28" fmla="*/ 207410 w 607107"/>
                  <a:gd name="connsiteY28" fmla="*/ 151862 h 518750"/>
                  <a:gd name="connsiteX29" fmla="*/ 213960 w 607107"/>
                  <a:gd name="connsiteY29" fmla="*/ 151573 h 518750"/>
                  <a:gd name="connsiteX30" fmla="*/ 222340 w 607107"/>
                  <a:gd name="connsiteY30" fmla="*/ 147053 h 518750"/>
                  <a:gd name="connsiteX31" fmla="*/ 222340 w 607107"/>
                  <a:gd name="connsiteY31" fmla="*/ 230058 h 518750"/>
                  <a:gd name="connsiteX32" fmla="*/ 229756 w 607107"/>
                  <a:gd name="connsiteY32" fmla="*/ 237464 h 518750"/>
                  <a:gd name="connsiteX33" fmla="*/ 243433 w 607107"/>
                  <a:gd name="connsiteY33" fmla="*/ 237464 h 518750"/>
                  <a:gd name="connsiteX34" fmla="*/ 250850 w 607107"/>
                  <a:gd name="connsiteY34" fmla="*/ 230058 h 518750"/>
                  <a:gd name="connsiteX35" fmla="*/ 250850 w 607107"/>
                  <a:gd name="connsiteY35" fmla="*/ 121853 h 518750"/>
                  <a:gd name="connsiteX36" fmla="*/ 243433 w 607107"/>
                  <a:gd name="connsiteY36" fmla="*/ 114447 h 518750"/>
                  <a:gd name="connsiteX37" fmla="*/ 230719 w 607107"/>
                  <a:gd name="connsiteY37" fmla="*/ 76070 h 518750"/>
                  <a:gd name="connsiteX38" fmla="*/ 330794 w 607107"/>
                  <a:gd name="connsiteY38" fmla="*/ 176004 h 518750"/>
                  <a:gd name="connsiteX39" fmla="*/ 230719 w 607107"/>
                  <a:gd name="connsiteY39" fmla="*/ 275841 h 518750"/>
                  <a:gd name="connsiteX40" fmla="*/ 130741 w 607107"/>
                  <a:gd name="connsiteY40" fmla="*/ 176004 h 518750"/>
                  <a:gd name="connsiteX41" fmla="*/ 230719 w 607107"/>
                  <a:gd name="connsiteY41" fmla="*/ 76070 h 518750"/>
                  <a:gd name="connsiteX42" fmla="*/ 371906 w 607107"/>
                  <a:gd name="connsiteY42" fmla="*/ 39432 h 518750"/>
                  <a:gd name="connsiteX43" fmla="*/ 368246 w 607107"/>
                  <a:gd name="connsiteY43" fmla="*/ 40297 h 518750"/>
                  <a:gd name="connsiteX44" fmla="*/ 344168 w 607107"/>
                  <a:gd name="connsiteY44" fmla="*/ 53185 h 518750"/>
                  <a:gd name="connsiteX45" fmla="*/ 340412 w 607107"/>
                  <a:gd name="connsiteY45" fmla="*/ 61744 h 518750"/>
                  <a:gd name="connsiteX46" fmla="*/ 343109 w 607107"/>
                  <a:gd name="connsiteY46" fmla="*/ 72612 h 518750"/>
                  <a:gd name="connsiteX47" fmla="*/ 347443 w 607107"/>
                  <a:gd name="connsiteY47" fmla="*/ 77709 h 518750"/>
                  <a:gd name="connsiteX48" fmla="*/ 354089 w 607107"/>
                  <a:gd name="connsiteY48" fmla="*/ 77421 h 518750"/>
                  <a:gd name="connsiteX49" fmla="*/ 362757 w 607107"/>
                  <a:gd name="connsiteY49" fmla="*/ 72804 h 518750"/>
                  <a:gd name="connsiteX50" fmla="*/ 362757 w 607107"/>
                  <a:gd name="connsiteY50" fmla="*/ 157919 h 518750"/>
                  <a:gd name="connsiteX51" fmla="*/ 370365 w 607107"/>
                  <a:gd name="connsiteY51" fmla="*/ 165517 h 518750"/>
                  <a:gd name="connsiteX52" fmla="*/ 384331 w 607107"/>
                  <a:gd name="connsiteY52" fmla="*/ 165517 h 518750"/>
                  <a:gd name="connsiteX53" fmla="*/ 391939 w 607107"/>
                  <a:gd name="connsiteY53" fmla="*/ 157919 h 518750"/>
                  <a:gd name="connsiteX54" fmla="*/ 391939 w 607107"/>
                  <a:gd name="connsiteY54" fmla="*/ 47029 h 518750"/>
                  <a:gd name="connsiteX55" fmla="*/ 384331 w 607107"/>
                  <a:gd name="connsiteY55" fmla="*/ 39432 h 518750"/>
                  <a:gd name="connsiteX56" fmla="*/ 371328 w 607107"/>
                  <a:gd name="connsiteY56" fmla="*/ 0 h 518750"/>
                  <a:gd name="connsiteX57" fmla="*/ 473901 w 607107"/>
                  <a:gd name="connsiteY57" fmla="*/ 102426 h 518750"/>
                  <a:gd name="connsiteX58" fmla="*/ 371328 w 607107"/>
                  <a:gd name="connsiteY58" fmla="*/ 204852 h 518750"/>
                  <a:gd name="connsiteX59" fmla="*/ 342531 w 607107"/>
                  <a:gd name="connsiteY59" fmla="*/ 200717 h 518750"/>
                  <a:gd name="connsiteX60" fmla="*/ 348117 w 607107"/>
                  <a:gd name="connsiteY60" fmla="*/ 167440 h 518750"/>
                  <a:gd name="connsiteX61" fmla="*/ 274342 w 607107"/>
                  <a:gd name="connsiteY61" fmla="*/ 69150 h 518750"/>
                  <a:gd name="connsiteX62" fmla="*/ 371328 w 607107"/>
                  <a:gd name="connsiteY62" fmla="*/ 0 h 518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7107" h="518750">
                    <a:moveTo>
                      <a:pt x="560224" y="279860"/>
                    </a:moveTo>
                    <a:cubicBezTo>
                      <a:pt x="569819" y="278441"/>
                      <a:pt x="577162" y="279018"/>
                      <a:pt x="582459" y="280220"/>
                    </a:cubicBezTo>
                    <a:cubicBezTo>
                      <a:pt x="595268" y="283010"/>
                      <a:pt x="604032" y="289742"/>
                      <a:pt x="606440" y="300513"/>
                    </a:cubicBezTo>
                    <a:cubicBezTo>
                      <a:pt x="608751" y="310804"/>
                      <a:pt x="604995" y="322826"/>
                      <a:pt x="596135" y="329751"/>
                    </a:cubicBezTo>
                    <a:cubicBezTo>
                      <a:pt x="587949" y="336098"/>
                      <a:pt x="579762" y="342542"/>
                      <a:pt x="571865" y="348793"/>
                    </a:cubicBezTo>
                    <a:lnTo>
                      <a:pt x="371834" y="500269"/>
                    </a:lnTo>
                    <a:cubicBezTo>
                      <a:pt x="306826" y="545471"/>
                      <a:pt x="137614" y="493440"/>
                      <a:pt x="134050" y="494210"/>
                    </a:cubicBezTo>
                    <a:lnTo>
                      <a:pt x="67213" y="511040"/>
                    </a:lnTo>
                    <a:cubicBezTo>
                      <a:pt x="65479" y="511521"/>
                      <a:pt x="63264" y="511425"/>
                      <a:pt x="61145" y="511040"/>
                    </a:cubicBezTo>
                    <a:cubicBezTo>
                      <a:pt x="60567" y="510848"/>
                      <a:pt x="60086" y="510752"/>
                      <a:pt x="59701" y="510560"/>
                    </a:cubicBezTo>
                    <a:cubicBezTo>
                      <a:pt x="58063" y="510079"/>
                      <a:pt x="56715" y="509021"/>
                      <a:pt x="55656" y="507674"/>
                    </a:cubicBezTo>
                    <a:cubicBezTo>
                      <a:pt x="40150" y="486131"/>
                      <a:pt x="22430" y="453335"/>
                      <a:pt x="7502" y="432081"/>
                    </a:cubicBezTo>
                    <a:lnTo>
                      <a:pt x="1435" y="423521"/>
                    </a:lnTo>
                    <a:cubicBezTo>
                      <a:pt x="183" y="421694"/>
                      <a:pt x="-299" y="419289"/>
                      <a:pt x="183" y="417077"/>
                    </a:cubicBezTo>
                    <a:cubicBezTo>
                      <a:pt x="664" y="414865"/>
                      <a:pt x="1723" y="412750"/>
                      <a:pt x="4131" y="411788"/>
                    </a:cubicBezTo>
                    <a:lnTo>
                      <a:pt x="95527" y="376588"/>
                    </a:lnTo>
                    <a:cubicBezTo>
                      <a:pt x="155816" y="356487"/>
                      <a:pt x="154179" y="328885"/>
                      <a:pt x="266570" y="330231"/>
                    </a:cubicBezTo>
                    <a:cubicBezTo>
                      <a:pt x="296618" y="330520"/>
                      <a:pt x="351706" y="324172"/>
                      <a:pt x="327147" y="372741"/>
                    </a:cubicBezTo>
                    <a:cubicBezTo>
                      <a:pt x="316650" y="393515"/>
                      <a:pt x="281979" y="420059"/>
                      <a:pt x="233536" y="417943"/>
                    </a:cubicBezTo>
                    <a:cubicBezTo>
                      <a:pt x="233344" y="419193"/>
                      <a:pt x="327244" y="456605"/>
                      <a:pt x="360084" y="366393"/>
                    </a:cubicBezTo>
                    <a:cubicBezTo>
                      <a:pt x="360084" y="366393"/>
                      <a:pt x="361433" y="361007"/>
                      <a:pt x="365285" y="359372"/>
                    </a:cubicBezTo>
                    <a:cubicBezTo>
                      <a:pt x="389940" y="348793"/>
                      <a:pt x="522459" y="292338"/>
                      <a:pt x="524482" y="291473"/>
                    </a:cubicBezTo>
                    <a:cubicBezTo>
                      <a:pt x="538784" y="284693"/>
                      <a:pt x="550629" y="281278"/>
                      <a:pt x="560224" y="279860"/>
                    </a:cubicBezTo>
                    <a:close/>
                    <a:moveTo>
                      <a:pt x="231201" y="114447"/>
                    </a:moveTo>
                    <a:cubicBezTo>
                      <a:pt x="230045" y="114447"/>
                      <a:pt x="228793" y="114832"/>
                      <a:pt x="227733" y="115409"/>
                    </a:cubicBezTo>
                    <a:lnTo>
                      <a:pt x="204232" y="127912"/>
                    </a:lnTo>
                    <a:cubicBezTo>
                      <a:pt x="201246" y="129548"/>
                      <a:pt x="199705" y="133010"/>
                      <a:pt x="200572" y="136280"/>
                    </a:cubicBezTo>
                    <a:lnTo>
                      <a:pt x="203269" y="146860"/>
                    </a:lnTo>
                    <a:cubicBezTo>
                      <a:pt x="203847" y="149073"/>
                      <a:pt x="205388" y="150900"/>
                      <a:pt x="207410" y="151862"/>
                    </a:cubicBezTo>
                    <a:cubicBezTo>
                      <a:pt x="209529" y="152727"/>
                      <a:pt x="211937" y="152631"/>
                      <a:pt x="213960" y="151573"/>
                    </a:cubicBezTo>
                    <a:lnTo>
                      <a:pt x="222340" y="147053"/>
                    </a:lnTo>
                    <a:lnTo>
                      <a:pt x="222340" y="230058"/>
                    </a:lnTo>
                    <a:cubicBezTo>
                      <a:pt x="222340" y="234098"/>
                      <a:pt x="225711" y="237464"/>
                      <a:pt x="229756" y="237464"/>
                    </a:cubicBezTo>
                    <a:lnTo>
                      <a:pt x="243433" y="237464"/>
                    </a:lnTo>
                    <a:cubicBezTo>
                      <a:pt x="247479" y="237464"/>
                      <a:pt x="250850" y="234098"/>
                      <a:pt x="250850" y="230058"/>
                    </a:cubicBezTo>
                    <a:lnTo>
                      <a:pt x="250850" y="121853"/>
                    </a:lnTo>
                    <a:cubicBezTo>
                      <a:pt x="250850" y="117813"/>
                      <a:pt x="247479" y="114447"/>
                      <a:pt x="243433" y="114447"/>
                    </a:cubicBezTo>
                    <a:close/>
                    <a:moveTo>
                      <a:pt x="230719" y="76070"/>
                    </a:moveTo>
                    <a:cubicBezTo>
                      <a:pt x="286006" y="76070"/>
                      <a:pt x="330794" y="120795"/>
                      <a:pt x="330794" y="176004"/>
                    </a:cubicBezTo>
                    <a:cubicBezTo>
                      <a:pt x="330794" y="231116"/>
                      <a:pt x="286006" y="275841"/>
                      <a:pt x="230719" y="275841"/>
                    </a:cubicBezTo>
                    <a:cubicBezTo>
                      <a:pt x="175529" y="275841"/>
                      <a:pt x="130741" y="231116"/>
                      <a:pt x="130741" y="176004"/>
                    </a:cubicBezTo>
                    <a:cubicBezTo>
                      <a:pt x="130741" y="120795"/>
                      <a:pt x="175529" y="76070"/>
                      <a:pt x="230719" y="76070"/>
                    </a:cubicBezTo>
                    <a:close/>
                    <a:moveTo>
                      <a:pt x="371906" y="39432"/>
                    </a:moveTo>
                    <a:cubicBezTo>
                      <a:pt x="370654" y="39432"/>
                      <a:pt x="369402" y="39720"/>
                      <a:pt x="368246" y="40297"/>
                    </a:cubicBezTo>
                    <a:lnTo>
                      <a:pt x="344168" y="53185"/>
                    </a:lnTo>
                    <a:cubicBezTo>
                      <a:pt x="341086" y="54819"/>
                      <a:pt x="339545" y="58378"/>
                      <a:pt x="340412" y="61744"/>
                    </a:cubicBezTo>
                    <a:lnTo>
                      <a:pt x="343109" y="72612"/>
                    </a:lnTo>
                    <a:cubicBezTo>
                      <a:pt x="343687" y="74920"/>
                      <a:pt x="345324" y="76747"/>
                      <a:pt x="347443" y="77709"/>
                    </a:cubicBezTo>
                    <a:cubicBezTo>
                      <a:pt x="349562" y="78671"/>
                      <a:pt x="352066" y="78575"/>
                      <a:pt x="354089" y="77421"/>
                    </a:cubicBezTo>
                    <a:lnTo>
                      <a:pt x="362757" y="72804"/>
                    </a:lnTo>
                    <a:lnTo>
                      <a:pt x="362757" y="157919"/>
                    </a:lnTo>
                    <a:cubicBezTo>
                      <a:pt x="362757" y="162054"/>
                      <a:pt x="366224" y="165517"/>
                      <a:pt x="370365" y="165517"/>
                    </a:cubicBezTo>
                    <a:lnTo>
                      <a:pt x="384331" y="165517"/>
                    </a:lnTo>
                    <a:cubicBezTo>
                      <a:pt x="388568" y="165517"/>
                      <a:pt x="391939" y="162054"/>
                      <a:pt x="391939" y="157919"/>
                    </a:cubicBezTo>
                    <a:lnTo>
                      <a:pt x="391939" y="47029"/>
                    </a:lnTo>
                    <a:cubicBezTo>
                      <a:pt x="391939" y="42798"/>
                      <a:pt x="388568" y="39432"/>
                      <a:pt x="384331" y="39432"/>
                    </a:cubicBezTo>
                    <a:close/>
                    <a:moveTo>
                      <a:pt x="371328" y="0"/>
                    </a:moveTo>
                    <a:cubicBezTo>
                      <a:pt x="428056" y="0"/>
                      <a:pt x="473901" y="45875"/>
                      <a:pt x="473901" y="102426"/>
                    </a:cubicBezTo>
                    <a:cubicBezTo>
                      <a:pt x="473901" y="158977"/>
                      <a:pt x="428056" y="204852"/>
                      <a:pt x="371328" y="204852"/>
                    </a:cubicBezTo>
                    <a:cubicBezTo>
                      <a:pt x="361312" y="204852"/>
                      <a:pt x="351681" y="203409"/>
                      <a:pt x="342531" y="200717"/>
                    </a:cubicBezTo>
                    <a:cubicBezTo>
                      <a:pt x="346095" y="190234"/>
                      <a:pt x="348117" y="179077"/>
                      <a:pt x="348117" y="167440"/>
                    </a:cubicBezTo>
                    <a:cubicBezTo>
                      <a:pt x="348117" y="120892"/>
                      <a:pt x="317008" y="81556"/>
                      <a:pt x="274342" y="69150"/>
                    </a:cubicBezTo>
                    <a:cubicBezTo>
                      <a:pt x="288211" y="28949"/>
                      <a:pt x="326447" y="0"/>
                      <a:pt x="371328"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grpSp>
        <p:grpSp>
          <p:nvGrpSpPr>
            <p:cNvPr id="12" name="íşľíďè"/>
            <p:cNvGrpSpPr/>
            <p:nvPr/>
          </p:nvGrpSpPr>
          <p:grpSpPr>
            <a:xfrm>
              <a:off x="3470675" y="3072938"/>
              <a:ext cx="1147634" cy="956314"/>
              <a:chOff x="3470675" y="3072938"/>
              <a:chExt cx="1147634" cy="956314"/>
            </a:xfrm>
          </p:grpSpPr>
          <p:sp>
            <p:nvSpPr>
              <p:cNvPr id="19" name="îṣlïḍè"/>
              <p:cNvSpPr/>
              <p:nvPr/>
            </p:nvSpPr>
            <p:spPr>
              <a:xfrm>
                <a:off x="3470675" y="3072938"/>
                <a:ext cx="1147634" cy="956314"/>
              </a:xfrm>
              <a:prstGeom prst="hexagon">
                <a:avLst/>
              </a:prstGeom>
              <a:solidFill>
                <a:srgbClr val="F0714E"/>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b="1" dirty="0"/>
              </a:p>
            </p:txBody>
          </p:sp>
          <p:sp>
            <p:nvSpPr>
              <p:cNvPr id="20" name="îṩľîḓè"/>
              <p:cNvSpPr/>
              <p:nvPr/>
            </p:nvSpPr>
            <p:spPr bwMode="auto">
              <a:xfrm>
                <a:off x="3820895" y="3345645"/>
                <a:ext cx="447194" cy="41090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608909" h="559493">
                    <a:moveTo>
                      <a:pt x="470180" y="272856"/>
                    </a:moveTo>
                    <a:lnTo>
                      <a:pt x="476019" y="272856"/>
                    </a:lnTo>
                    <a:lnTo>
                      <a:pt x="481953" y="272856"/>
                    </a:lnTo>
                    <a:cubicBezTo>
                      <a:pt x="509171" y="272856"/>
                      <a:pt x="531210" y="294963"/>
                      <a:pt x="531210" y="322056"/>
                    </a:cubicBezTo>
                    <a:lnTo>
                      <a:pt x="531210" y="376617"/>
                    </a:lnTo>
                    <a:cubicBezTo>
                      <a:pt x="531210" y="385084"/>
                      <a:pt x="526783" y="392609"/>
                      <a:pt x="520096" y="397031"/>
                    </a:cubicBezTo>
                    <a:lnTo>
                      <a:pt x="520096" y="449711"/>
                    </a:lnTo>
                    <a:cubicBezTo>
                      <a:pt x="520096" y="450558"/>
                      <a:pt x="520661" y="451498"/>
                      <a:pt x="521509" y="451875"/>
                    </a:cubicBezTo>
                    <a:cubicBezTo>
                      <a:pt x="528949" y="455450"/>
                      <a:pt x="565492" y="473888"/>
                      <a:pt x="599209" y="501639"/>
                    </a:cubicBezTo>
                    <a:cubicBezTo>
                      <a:pt x="605425" y="506625"/>
                      <a:pt x="608909" y="514150"/>
                      <a:pt x="608909" y="522052"/>
                    </a:cubicBezTo>
                    <a:lnTo>
                      <a:pt x="608909" y="559493"/>
                    </a:lnTo>
                    <a:lnTo>
                      <a:pt x="483083" y="559493"/>
                    </a:lnTo>
                    <a:lnTo>
                      <a:pt x="483083" y="515561"/>
                    </a:lnTo>
                    <a:cubicBezTo>
                      <a:pt x="483083" y="499475"/>
                      <a:pt x="476019" y="484424"/>
                      <a:pt x="463587" y="474264"/>
                    </a:cubicBezTo>
                    <a:cubicBezTo>
                      <a:pt x="453039" y="465609"/>
                      <a:pt x="442302" y="457707"/>
                      <a:pt x="431848" y="450558"/>
                    </a:cubicBezTo>
                    <a:cubicBezTo>
                      <a:pt x="431848" y="450370"/>
                      <a:pt x="431942" y="450087"/>
                      <a:pt x="431942" y="449711"/>
                    </a:cubicBezTo>
                    <a:lnTo>
                      <a:pt x="431942" y="397031"/>
                    </a:lnTo>
                    <a:cubicBezTo>
                      <a:pt x="425350" y="392609"/>
                      <a:pt x="420923" y="385084"/>
                      <a:pt x="420923" y="376617"/>
                    </a:cubicBezTo>
                    <a:lnTo>
                      <a:pt x="420923" y="322056"/>
                    </a:lnTo>
                    <a:cubicBezTo>
                      <a:pt x="420923" y="294775"/>
                      <a:pt x="443056" y="272856"/>
                      <a:pt x="470180" y="272856"/>
                    </a:cubicBezTo>
                    <a:close/>
                    <a:moveTo>
                      <a:pt x="127004" y="272856"/>
                    </a:moveTo>
                    <a:lnTo>
                      <a:pt x="132940" y="272856"/>
                    </a:lnTo>
                    <a:lnTo>
                      <a:pt x="138781" y="272856"/>
                    </a:lnTo>
                    <a:cubicBezTo>
                      <a:pt x="166104" y="272856"/>
                      <a:pt x="188057" y="294963"/>
                      <a:pt x="188057" y="322056"/>
                    </a:cubicBezTo>
                    <a:lnTo>
                      <a:pt x="188057" y="376617"/>
                    </a:lnTo>
                    <a:cubicBezTo>
                      <a:pt x="188057" y="385084"/>
                      <a:pt x="183629" y="392609"/>
                      <a:pt x="177033" y="397031"/>
                    </a:cubicBezTo>
                    <a:lnTo>
                      <a:pt x="177033" y="449711"/>
                    </a:lnTo>
                    <a:cubicBezTo>
                      <a:pt x="177033" y="449993"/>
                      <a:pt x="177128" y="450370"/>
                      <a:pt x="177128" y="450558"/>
                    </a:cubicBezTo>
                    <a:cubicBezTo>
                      <a:pt x="166670" y="457613"/>
                      <a:pt x="155929" y="465609"/>
                      <a:pt x="145376" y="474264"/>
                    </a:cubicBezTo>
                    <a:cubicBezTo>
                      <a:pt x="133034" y="484424"/>
                      <a:pt x="125874" y="499475"/>
                      <a:pt x="125874" y="515561"/>
                    </a:cubicBezTo>
                    <a:lnTo>
                      <a:pt x="125874" y="559493"/>
                    </a:lnTo>
                    <a:lnTo>
                      <a:pt x="0" y="559493"/>
                    </a:lnTo>
                    <a:lnTo>
                      <a:pt x="0" y="522052"/>
                    </a:lnTo>
                    <a:cubicBezTo>
                      <a:pt x="0" y="514150"/>
                      <a:pt x="3486" y="506625"/>
                      <a:pt x="9704" y="501639"/>
                    </a:cubicBezTo>
                    <a:cubicBezTo>
                      <a:pt x="43434" y="473888"/>
                      <a:pt x="79990" y="455450"/>
                      <a:pt x="87433" y="451875"/>
                    </a:cubicBezTo>
                    <a:cubicBezTo>
                      <a:pt x="88281" y="451498"/>
                      <a:pt x="88846" y="450558"/>
                      <a:pt x="88846" y="449711"/>
                    </a:cubicBezTo>
                    <a:lnTo>
                      <a:pt x="88846" y="397031"/>
                    </a:lnTo>
                    <a:cubicBezTo>
                      <a:pt x="82157" y="392609"/>
                      <a:pt x="77729" y="385084"/>
                      <a:pt x="77729" y="376617"/>
                    </a:cubicBezTo>
                    <a:lnTo>
                      <a:pt x="77729" y="322056"/>
                    </a:lnTo>
                    <a:cubicBezTo>
                      <a:pt x="77729" y="294775"/>
                      <a:pt x="99870" y="272856"/>
                      <a:pt x="127004" y="272856"/>
                    </a:cubicBezTo>
                    <a:close/>
                    <a:moveTo>
                      <a:pt x="297600" y="222543"/>
                    </a:moveTo>
                    <a:lnTo>
                      <a:pt x="304477" y="222543"/>
                    </a:lnTo>
                    <a:lnTo>
                      <a:pt x="311260" y="222543"/>
                    </a:lnTo>
                    <a:cubicBezTo>
                      <a:pt x="343291" y="222543"/>
                      <a:pt x="369198" y="248506"/>
                      <a:pt x="369198" y="280395"/>
                    </a:cubicBezTo>
                    <a:lnTo>
                      <a:pt x="369198" y="344455"/>
                    </a:lnTo>
                    <a:cubicBezTo>
                      <a:pt x="369198" y="354520"/>
                      <a:pt x="364017" y="363456"/>
                      <a:pt x="356198" y="368536"/>
                    </a:cubicBezTo>
                    <a:lnTo>
                      <a:pt x="356198" y="430432"/>
                    </a:lnTo>
                    <a:cubicBezTo>
                      <a:pt x="356198" y="431561"/>
                      <a:pt x="356857" y="432502"/>
                      <a:pt x="357893" y="433066"/>
                    </a:cubicBezTo>
                    <a:cubicBezTo>
                      <a:pt x="366655" y="437299"/>
                      <a:pt x="409520" y="459029"/>
                      <a:pt x="449275" y="491576"/>
                    </a:cubicBezTo>
                    <a:cubicBezTo>
                      <a:pt x="456435" y="497502"/>
                      <a:pt x="460580" y="506251"/>
                      <a:pt x="460580" y="515563"/>
                    </a:cubicBezTo>
                    <a:lnTo>
                      <a:pt x="460580" y="559493"/>
                    </a:lnTo>
                    <a:lnTo>
                      <a:pt x="304477" y="559493"/>
                    </a:lnTo>
                    <a:lnTo>
                      <a:pt x="148187" y="559493"/>
                    </a:lnTo>
                    <a:lnTo>
                      <a:pt x="148187" y="515563"/>
                    </a:lnTo>
                    <a:cubicBezTo>
                      <a:pt x="148187" y="506251"/>
                      <a:pt x="152332" y="497502"/>
                      <a:pt x="159492" y="491576"/>
                    </a:cubicBezTo>
                    <a:cubicBezTo>
                      <a:pt x="199342" y="459029"/>
                      <a:pt x="242206" y="437299"/>
                      <a:pt x="250967" y="433066"/>
                    </a:cubicBezTo>
                    <a:cubicBezTo>
                      <a:pt x="252004" y="432502"/>
                      <a:pt x="252569" y="431561"/>
                      <a:pt x="252569" y="430432"/>
                    </a:cubicBezTo>
                    <a:lnTo>
                      <a:pt x="252569" y="368536"/>
                    </a:lnTo>
                    <a:cubicBezTo>
                      <a:pt x="244844" y="363456"/>
                      <a:pt x="239663" y="354520"/>
                      <a:pt x="239663" y="344455"/>
                    </a:cubicBezTo>
                    <a:lnTo>
                      <a:pt x="239663" y="280395"/>
                    </a:lnTo>
                    <a:cubicBezTo>
                      <a:pt x="239663" y="248412"/>
                      <a:pt x="265664" y="222543"/>
                      <a:pt x="297600" y="222543"/>
                    </a:cubicBezTo>
                    <a:close/>
                    <a:moveTo>
                      <a:pt x="492495" y="40775"/>
                    </a:moveTo>
                    <a:cubicBezTo>
                      <a:pt x="488350" y="40775"/>
                      <a:pt x="487596" y="41528"/>
                      <a:pt x="487502" y="45854"/>
                    </a:cubicBezTo>
                    <a:lnTo>
                      <a:pt x="487502" y="51498"/>
                    </a:lnTo>
                    <a:cubicBezTo>
                      <a:pt x="487502" y="57142"/>
                      <a:pt x="487502" y="56953"/>
                      <a:pt x="482038" y="59023"/>
                    </a:cubicBezTo>
                    <a:cubicBezTo>
                      <a:pt x="469036" y="63726"/>
                      <a:pt x="460934" y="72661"/>
                      <a:pt x="460086" y="86864"/>
                    </a:cubicBezTo>
                    <a:cubicBezTo>
                      <a:pt x="459332" y="99374"/>
                      <a:pt x="465833" y="107934"/>
                      <a:pt x="476196" y="114048"/>
                    </a:cubicBezTo>
                    <a:cubicBezTo>
                      <a:pt x="482414" y="117810"/>
                      <a:pt x="489480" y="120068"/>
                      <a:pt x="496264" y="123078"/>
                    </a:cubicBezTo>
                    <a:cubicBezTo>
                      <a:pt x="498902" y="124206"/>
                      <a:pt x="501445" y="125617"/>
                      <a:pt x="503706" y="127310"/>
                    </a:cubicBezTo>
                    <a:cubicBezTo>
                      <a:pt x="510207" y="132578"/>
                      <a:pt x="508982" y="141513"/>
                      <a:pt x="501257" y="144900"/>
                    </a:cubicBezTo>
                    <a:cubicBezTo>
                      <a:pt x="497112" y="146781"/>
                      <a:pt x="492778" y="147157"/>
                      <a:pt x="488350" y="146687"/>
                    </a:cubicBezTo>
                    <a:cubicBezTo>
                      <a:pt x="481472" y="145746"/>
                      <a:pt x="474783" y="144053"/>
                      <a:pt x="468659" y="140761"/>
                    </a:cubicBezTo>
                    <a:cubicBezTo>
                      <a:pt x="464985" y="138880"/>
                      <a:pt x="463949" y="139350"/>
                      <a:pt x="462724" y="143301"/>
                    </a:cubicBezTo>
                    <a:cubicBezTo>
                      <a:pt x="461593" y="146687"/>
                      <a:pt x="460557" y="150167"/>
                      <a:pt x="459709" y="153553"/>
                    </a:cubicBezTo>
                    <a:cubicBezTo>
                      <a:pt x="458484" y="158162"/>
                      <a:pt x="458861" y="159291"/>
                      <a:pt x="463572" y="161548"/>
                    </a:cubicBezTo>
                    <a:cubicBezTo>
                      <a:pt x="469130" y="164370"/>
                      <a:pt x="475160" y="165687"/>
                      <a:pt x="481284" y="166722"/>
                    </a:cubicBezTo>
                    <a:cubicBezTo>
                      <a:pt x="486089" y="167474"/>
                      <a:pt x="486371" y="167568"/>
                      <a:pt x="486371" y="172647"/>
                    </a:cubicBezTo>
                    <a:lnTo>
                      <a:pt x="486371" y="179420"/>
                    </a:lnTo>
                    <a:cubicBezTo>
                      <a:pt x="486371" y="182147"/>
                      <a:pt x="487690" y="183934"/>
                      <a:pt x="490611" y="183934"/>
                    </a:cubicBezTo>
                    <a:cubicBezTo>
                      <a:pt x="493908" y="184029"/>
                      <a:pt x="497300" y="184029"/>
                      <a:pt x="500503" y="183934"/>
                    </a:cubicBezTo>
                    <a:cubicBezTo>
                      <a:pt x="503330" y="183934"/>
                      <a:pt x="504649" y="182430"/>
                      <a:pt x="504649" y="179608"/>
                    </a:cubicBezTo>
                    <a:cubicBezTo>
                      <a:pt x="504649" y="176504"/>
                      <a:pt x="504837" y="173494"/>
                      <a:pt x="504649" y="170390"/>
                    </a:cubicBezTo>
                    <a:cubicBezTo>
                      <a:pt x="504554" y="167192"/>
                      <a:pt x="505968" y="165687"/>
                      <a:pt x="508982" y="164840"/>
                    </a:cubicBezTo>
                    <a:cubicBezTo>
                      <a:pt x="515860" y="162959"/>
                      <a:pt x="521889" y="159197"/>
                      <a:pt x="526412" y="153647"/>
                    </a:cubicBezTo>
                    <a:cubicBezTo>
                      <a:pt x="538942" y="138221"/>
                      <a:pt x="534231" y="115835"/>
                      <a:pt x="516237" y="105865"/>
                    </a:cubicBezTo>
                    <a:cubicBezTo>
                      <a:pt x="510584" y="102761"/>
                      <a:pt x="504554" y="100503"/>
                      <a:pt x="498619" y="97964"/>
                    </a:cubicBezTo>
                    <a:cubicBezTo>
                      <a:pt x="495227" y="96647"/>
                      <a:pt x="492024" y="94860"/>
                      <a:pt x="489104" y="92602"/>
                    </a:cubicBezTo>
                    <a:cubicBezTo>
                      <a:pt x="483451" y="88087"/>
                      <a:pt x="484581" y="80657"/>
                      <a:pt x="491270" y="77835"/>
                    </a:cubicBezTo>
                    <a:cubicBezTo>
                      <a:pt x="493155" y="76894"/>
                      <a:pt x="495133" y="76706"/>
                      <a:pt x="497112" y="76518"/>
                    </a:cubicBezTo>
                    <a:cubicBezTo>
                      <a:pt x="504931" y="76142"/>
                      <a:pt x="512186" y="77553"/>
                      <a:pt x="519252" y="80939"/>
                    </a:cubicBezTo>
                    <a:cubicBezTo>
                      <a:pt x="522643" y="82538"/>
                      <a:pt x="523868" y="82067"/>
                      <a:pt x="524998" y="78399"/>
                    </a:cubicBezTo>
                    <a:cubicBezTo>
                      <a:pt x="526317" y="74543"/>
                      <a:pt x="527260" y="70686"/>
                      <a:pt x="528390" y="66736"/>
                    </a:cubicBezTo>
                    <a:cubicBezTo>
                      <a:pt x="529144" y="64102"/>
                      <a:pt x="528296" y="62503"/>
                      <a:pt x="525752" y="61374"/>
                    </a:cubicBezTo>
                    <a:cubicBezTo>
                      <a:pt x="521230" y="59399"/>
                      <a:pt x="516708" y="57988"/>
                      <a:pt x="511809" y="57236"/>
                    </a:cubicBezTo>
                    <a:cubicBezTo>
                      <a:pt x="505402" y="56201"/>
                      <a:pt x="505402" y="56201"/>
                      <a:pt x="505402" y="49805"/>
                    </a:cubicBezTo>
                    <a:cubicBezTo>
                      <a:pt x="505402" y="40775"/>
                      <a:pt x="505402" y="40775"/>
                      <a:pt x="496358" y="40775"/>
                    </a:cubicBezTo>
                    <a:close/>
                    <a:moveTo>
                      <a:pt x="496111" y="0"/>
                    </a:moveTo>
                    <a:cubicBezTo>
                      <a:pt x="524951" y="0"/>
                      <a:pt x="553781" y="10958"/>
                      <a:pt x="575779" y="32874"/>
                    </a:cubicBezTo>
                    <a:cubicBezTo>
                      <a:pt x="619776" y="76894"/>
                      <a:pt x="619776" y="148192"/>
                      <a:pt x="575779" y="192024"/>
                    </a:cubicBezTo>
                    <a:cubicBezTo>
                      <a:pt x="538754" y="229083"/>
                      <a:pt x="482226" y="234821"/>
                      <a:pt x="438982" y="209519"/>
                    </a:cubicBezTo>
                    <a:lnTo>
                      <a:pt x="438700" y="209237"/>
                    </a:lnTo>
                    <a:cubicBezTo>
                      <a:pt x="421742" y="222029"/>
                      <a:pt x="403559" y="224286"/>
                      <a:pt x="390840" y="222311"/>
                    </a:cubicBezTo>
                    <a:cubicBezTo>
                      <a:pt x="386600" y="221653"/>
                      <a:pt x="385752" y="215915"/>
                      <a:pt x="389615" y="214034"/>
                    </a:cubicBezTo>
                    <a:cubicBezTo>
                      <a:pt x="401297" y="208202"/>
                      <a:pt x="408552" y="196915"/>
                      <a:pt x="412886" y="187791"/>
                    </a:cubicBezTo>
                    <a:lnTo>
                      <a:pt x="411567" y="187038"/>
                    </a:lnTo>
                    <a:cubicBezTo>
                      <a:pt x="372374" y="142736"/>
                      <a:pt x="374070" y="75201"/>
                      <a:pt x="416371" y="32874"/>
                    </a:cubicBezTo>
                    <a:cubicBezTo>
                      <a:pt x="438417" y="10958"/>
                      <a:pt x="467270" y="0"/>
                      <a:pt x="496111"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grpSp>
        <p:grpSp>
          <p:nvGrpSpPr>
            <p:cNvPr id="13" name="ïṧḻîḍê"/>
            <p:cNvGrpSpPr/>
            <p:nvPr/>
          </p:nvGrpSpPr>
          <p:grpSpPr>
            <a:xfrm>
              <a:off x="5522183" y="4158611"/>
              <a:ext cx="1147634" cy="956314"/>
              <a:chOff x="5522183" y="4158611"/>
              <a:chExt cx="1147634" cy="956314"/>
            </a:xfrm>
          </p:grpSpPr>
          <p:sp>
            <p:nvSpPr>
              <p:cNvPr id="17" name="íṥ1íḋè"/>
              <p:cNvSpPr/>
              <p:nvPr/>
            </p:nvSpPr>
            <p:spPr>
              <a:xfrm>
                <a:off x="5522183" y="4158611"/>
                <a:ext cx="1147634" cy="956314"/>
              </a:xfrm>
              <a:prstGeom prst="hexagon">
                <a:avLst/>
              </a:prstGeom>
              <a:solidFill>
                <a:srgbClr val="FCE37A"/>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b="1" dirty="0"/>
              </a:p>
            </p:txBody>
          </p:sp>
          <p:sp>
            <p:nvSpPr>
              <p:cNvPr id="18" name="íṩ1îḍe"/>
              <p:cNvSpPr/>
              <p:nvPr/>
            </p:nvSpPr>
            <p:spPr bwMode="auto">
              <a:xfrm>
                <a:off x="5896053" y="4410270"/>
                <a:ext cx="399894" cy="452996"/>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 name="T38" fmla="*/ 372171 w 604011"/>
                  <a:gd name="T39" fmla="*/ 372171 w 604011"/>
                  <a:gd name="T40" fmla="*/ 372171 w 604011"/>
                  <a:gd name="T41" fmla="*/ 372171 w 604011"/>
                  <a:gd name="T42" fmla="*/ 372171 w 604011"/>
                  <a:gd name="T43" fmla="*/ 372171 w 604011"/>
                  <a:gd name="T44" fmla="*/ 372171 w 604011"/>
                  <a:gd name="T45" fmla="*/ 372171 w 604011"/>
                  <a:gd name="T46" fmla="*/ 372171 w 604011"/>
                  <a:gd name="T47" fmla="*/ 372171 w 604011"/>
                  <a:gd name="T48" fmla="*/ 372171 w 604011"/>
                  <a:gd name="T49" fmla="*/ 372171 w 604011"/>
                  <a:gd name="T50" fmla="*/ 372171 w 604011"/>
                  <a:gd name="T51" fmla="*/ 372171 w 604011"/>
                  <a:gd name="T52" fmla="*/ 372171 w 604011"/>
                  <a:gd name="T53" fmla="*/ 372171 w 604011"/>
                  <a:gd name="T54" fmla="*/ 372171 w 604011"/>
                  <a:gd name="T55" fmla="*/ 372171 w 604011"/>
                  <a:gd name="T56" fmla="*/ 372171 w 604011"/>
                  <a:gd name="T5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44" h="6062">
                    <a:moveTo>
                      <a:pt x="2976" y="1855"/>
                    </a:moveTo>
                    <a:cubicBezTo>
                      <a:pt x="2574" y="614"/>
                      <a:pt x="3142" y="0"/>
                      <a:pt x="3142" y="0"/>
                    </a:cubicBezTo>
                    <a:cubicBezTo>
                      <a:pt x="3142" y="0"/>
                      <a:pt x="1278" y="896"/>
                      <a:pt x="726" y="3310"/>
                    </a:cubicBezTo>
                    <a:cubicBezTo>
                      <a:pt x="493" y="2976"/>
                      <a:pt x="291" y="2793"/>
                      <a:pt x="314" y="2853"/>
                    </a:cubicBezTo>
                    <a:cubicBezTo>
                      <a:pt x="563" y="3499"/>
                      <a:pt x="0" y="3788"/>
                      <a:pt x="7" y="4468"/>
                    </a:cubicBezTo>
                    <a:cubicBezTo>
                      <a:pt x="15" y="5149"/>
                      <a:pt x="1189" y="5928"/>
                      <a:pt x="1189" y="5928"/>
                    </a:cubicBezTo>
                    <a:cubicBezTo>
                      <a:pt x="1189" y="5927"/>
                      <a:pt x="1190" y="5927"/>
                      <a:pt x="1190" y="5927"/>
                    </a:cubicBezTo>
                    <a:cubicBezTo>
                      <a:pt x="1236" y="5961"/>
                      <a:pt x="1285" y="5993"/>
                      <a:pt x="1336" y="6024"/>
                    </a:cubicBezTo>
                    <a:cubicBezTo>
                      <a:pt x="1292" y="5972"/>
                      <a:pt x="1251" y="5918"/>
                      <a:pt x="1213" y="5864"/>
                    </a:cubicBezTo>
                    <a:cubicBezTo>
                      <a:pt x="1086" y="5682"/>
                      <a:pt x="996" y="5491"/>
                      <a:pt x="994" y="5306"/>
                    </a:cubicBezTo>
                    <a:cubicBezTo>
                      <a:pt x="990" y="4941"/>
                      <a:pt x="1150" y="4689"/>
                      <a:pt x="1261" y="4434"/>
                    </a:cubicBezTo>
                    <a:cubicBezTo>
                      <a:pt x="1357" y="4213"/>
                      <a:pt x="1417" y="3990"/>
                      <a:pt x="1301" y="3690"/>
                    </a:cubicBezTo>
                    <a:cubicBezTo>
                      <a:pt x="1283" y="3643"/>
                      <a:pt x="1405" y="3747"/>
                      <a:pt x="1572" y="3957"/>
                    </a:cubicBezTo>
                    <a:cubicBezTo>
                      <a:pt x="1896" y="3077"/>
                      <a:pt x="2216" y="2314"/>
                      <a:pt x="2216" y="2314"/>
                    </a:cubicBezTo>
                    <a:cubicBezTo>
                      <a:pt x="2216" y="2314"/>
                      <a:pt x="2225" y="3512"/>
                      <a:pt x="2631" y="4281"/>
                    </a:cubicBezTo>
                    <a:cubicBezTo>
                      <a:pt x="3012" y="5002"/>
                      <a:pt x="2989" y="5372"/>
                      <a:pt x="2989" y="5372"/>
                    </a:cubicBezTo>
                    <a:cubicBezTo>
                      <a:pt x="3683" y="4709"/>
                      <a:pt x="3915" y="3655"/>
                      <a:pt x="3915" y="3655"/>
                    </a:cubicBezTo>
                    <a:cubicBezTo>
                      <a:pt x="4167" y="3877"/>
                      <a:pt x="4312" y="4160"/>
                      <a:pt x="4394" y="4444"/>
                    </a:cubicBezTo>
                    <a:cubicBezTo>
                      <a:pt x="4566" y="5041"/>
                      <a:pt x="4211" y="5642"/>
                      <a:pt x="4203" y="5700"/>
                    </a:cubicBezTo>
                    <a:cubicBezTo>
                      <a:pt x="4199" y="5724"/>
                      <a:pt x="4193" y="5747"/>
                      <a:pt x="4188" y="5770"/>
                    </a:cubicBezTo>
                    <a:cubicBezTo>
                      <a:pt x="4164" y="5879"/>
                      <a:pt x="4120" y="5976"/>
                      <a:pt x="4060" y="6062"/>
                    </a:cubicBezTo>
                    <a:cubicBezTo>
                      <a:pt x="4125" y="6021"/>
                      <a:pt x="4187" y="5975"/>
                      <a:pt x="4246" y="5927"/>
                    </a:cubicBezTo>
                    <a:cubicBezTo>
                      <a:pt x="4246" y="5927"/>
                      <a:pt x="4247" y="5927"/>
                      <a:pt x="4247" y="5928"/>
                    </a:cubicBezTo>
                    <a:cubicBezTo>
                      <a:pt x="4247" y="5928"/>
                      <a:pt x="5329" y="5149"/>
                      <a:pt x="5337" y="4468"/>
                    </a:cubicBezTo>
                    <a:cubicBezTo>
                      <a:pt x="5344" y="3788"/>
                      <a:pt x="4781" y="3498"/>
                      <a:pt x="5030" y="2853"/>
                    </a:cubicBezTo>
                    <a:cubicBezTo>
                      <a:pt x="5052" y="2797"/>
                      <a:pt x="4887" y="2952"/>
                      <a:pt x="4689" y="3246"/>
                    </a:cubicBezTo>
                    <a:cubicBezTo>
                      <a:pt x="4492" y="2640"/>
                      <a:pt x="4366" y="2150"/>
                      <a:pt x="3709" y="1570"/>
                    </a:cubicBezTo>
                    <a:cubicBezTo>
                      <a:pt x="3709" y="1570"/>
                      <a:pt x="3831" y="2888"/>
                      <a:pt x="3132" y="3843"/>
                    </a:cubicBezTo>
                    <a:cubicBezTo>
                      <a:pt x="3132" y="3843"/>
                      <a:pt x="3378" y="3097"/>
                      <a:pt x="2976" y="1855"/>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grpSp>
        <p:grpSp>
          <p:nvGrpSpPr>
            <p:cNvPr id="14" name="ïśḷïdê"/>
            <p:cNvGrpSpPr/>
            <p:nvPr/>
          </p:nvGrpSpPr>
          <p:grpSpPr>
            <a:xfrm>
              <a:off x="7573691" y="3072938"/>
              <a:ext cx="1147634" cy="956314"/>
              <a:chOff x="7573691" y="3072938"/>
              <a:chExt cx="1147634" cy="956314"/>
            </a:xfrm>
          </p:grpSpPr>
          <p:sp>
            <p:nvSpPr>
              <p:cNvPr id="15" name="íṧḷíḓé"/>
              <p:cNvSpPr/>
              <p:nvPr/>
            </p:nvSpPr>
            <p:spPr>
              <a:xfrm>
                <a:off x="7573691" y="3072938"/>
                <a:ext cx="1147634" cy="956314"/>
              </a:xfrm>
              <a:prstGeom prst="hexagon">
                <a:avLst/>
              </a:prstGeom>
              <a:solidFill>
                <a:srgbClr val="FEEDB7"/>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b="1" dirty="0"/>
              </a:p>
            </p:txBody>
          </p:sp>
          <p:sp>
            <p:nvSpPr>
              <p:cNvPr id="16" name="îṡḻîḍé"/>
              <p:cNvSpPr/>
              <p:nvPr/>
            </p:nvSpPr>
            <p:spPr bwMode="auto">
              <a:xfrm>
                <a:off x="7966540" y="3364473"/>
                <a:ext cx="361936" cy="373244"/>
              </a:xfrm>
              <a:custGeom>
                <a:avLst/>
                <a:gdLst>
                  <a:gd name="T0" fmla="*/ 68 w 68"/>
                  <a:gd name="T1" fmla="*/ 16 h 67"/>
                  <a:gd name="T2" fmla="*/ 68 w 68"/>
                  <a:gd name="T3" fmla="*/ 66 h 67"/>
                  <a:gd name="T4" fmla="*/ 67 w 68"/>
                  <a:gd name="T5" fmla="*/ 67 h 67"/>
                  <a:gd name="T6" fmla="*/ 56 w 68"/>
                  <a:gd name="T7" fmla="*/ 67 h 67"/>
                  <a:gd name="T8" fmla="*/ 46 w 68"/>
                  <a:gd name="T9" fmla="*/ 67 h 67"/>
                  <a:gd name="T10" fmla="*/ 36 w 68"/>
                  <a:gd name="T11" fmla="*/ 67 h 67"/>
                  <a:gd name="T12" fmla="*/ 25 w 68"/>
                  <a:gd name="T13" fmla="*/ 67 h 67"/>
                  <a:gd name="T14" fmla="*/ 16 w 68"/>
                  <a:gd name="T15" fmla="*/ 67 h 67"/>
                  <a:gd name="T16" fmla="*/ 5 w 68"/>
                  <a:gd name="T17" fmla="*/ 67 h 67"/>
                  <a:gd name="T18" fmla="*/ 2 w 68"/>
                  <a:gd name="T19" fmla="*/ 67 h 67"/>
                  <a:gd name="T20" fmla="*/ 0 w 68"/>
                  <a:gd name="T21" fmla="*/ 66 h 67"/>
                  <a:gd name="T22" fmla="*/ 2 w 68"/>
                  <a:gd name="T23" fmla="*/ 64 h 67"/>
                  <a:gd name="T24" fmla="*/ 3 w 68"/>
                  <a:gd name="T25" fmla="*/ 64 h 67"/>
                  <a:gd name="T26" fmla="*/ 3 w 68"/>
                  <a:gd name="T27" fmla="*/ 56 h 67"/>
                  <a:gd name="T28" fmla="*/ 5 w 68"/>
                  <a:gd name="T29" fmla="*/ 54 h 67"/>
                  <a:gd name="T30" fmla="*/ 16 w 68"/>
                  <a:gd name="T31" fmla="*/ 54 h 67"/>
                  <a:gd name="T32" fmla="*/ 17 w 68"/>
                  <a:gd name="T33" fmla="*/ 56 h 67"/>
                  <a:gd name="T34" fmla="*/ 17 w 68"/>
                  <a:gd name="T35" fmla="*/ 64 h 67"/>
                  <a:gd name="T36" fmla="*/ 24 w 68"/>
                  <a:gd name="T37" fmla="*/ 64 h 67"/>
                  <a:gd name="T38" fmla="*/ 24 w 68"/>
                  <a:gd name="T39" fmla="*/ 40 h 67"/>
                  <a:gd name="T40" fmla="*/ 25 w 68"/>
                  <a:gd name="T41" fmla="*/ 38 h 67"/>
                  <a:gd name="T42" fmla="*/ 36 w 68"/>
                  <a:gd name="T43" fmla="*/ 38 h 67"/>
                  <a:gd name="T44" fmla="*/ 38 w 68"/>
                  <a:gd name="T45" fmla="*/ 40 h 67"/>
                  <a:gd name="T46" fmla="*/ 38 w 68"/>
                  <a:gd name="T47" fmla="*/ 64 h 67"/>
                  <a:gd name="T48" fmla="*/ 44 w 68"/>
                  <a:gd name="T49" fmla="*/ 64 h 67"/>
                  <a:gd name="T50" fmla="*/ 44 w 68"/>
                  <a:gd name="T51" fmla="*/ 20 h 67"/>
                  <a:gd name="T52" fmla="*/ 46 w 68"/>
                  <a:gd name="T53" fmla="*/ 18 h 67"/>
                  <a:gd name="T54" fmla="*/ 56 w 68"/>
                  <a:gd name="T55" fmla="*/ 18 h 67"/>
                  <a:gd name="T56" fmla="*/ 58 w 68"/>
                  <a:gd name="T57" fmla="*/ 20 h 67"/>
                  <a:gd name="T58" fmla="*/ 58 w 68"/>
                  <a:gd name="T59" fmla="*/ 64 h 67"/>
                  <a:gd name="T60" fmla="*/ 65 w 68"/>
                  <a:gd name="T61" fmla="*/ 64 h 67"/>
                  <a:gd name="T62" fmla="*/ 65 w 68"/>
                  <a:gd name="T63" fmla="*/ 16 h 67"/>
                  <a:gd name="T64" fmla="*/ 67 w 68"/>
                  <a:gd name="T65" fmla="*/ 15 h 67"/>
                  <a:gd name="T66" fmla="*/ 68 w 68"/>
                  <a:gd name="T67" fmla="*/ 16 h 67"/>
                  <a:gd name="T68" fmla="*/ 2 w 68"/>
                  <a:gd name="T69" fmla="*/ 48 h 67"/>
                  <a:gd name="T70" fmla="*/ 2 w 68"/>
                  <a:gd name="T71" fmla="*/ 48 h 67"/>
                  <a:gd name="T72" fmla="*/ 29 w 68"/>
                  <a:gd name="T73" fmla="*/ 30 h 67"/>
                  <a:gd name="T74" fmla="*/ 55 w 68"/>
                  <a:gd name="T75" fmla="*/ 6 h 67"/>
                  <a:gd name="T76" fmla="*/ 55 w 68"/>
                  <a:gd name="T77" fmla="*/ 13 h 67"/>
                  <a:gd name="T78" fmla="*/ 56 w 68"/>
                  <a:gd name="T79" fmla="*/ 15 h 67"/>
                  <a:gd name="T80" fmla="*/ 58 w 68"/>
                  <a:gd name="T81" fmla="*/ 13 h 67"/>
                  <a:gd name="T82" fmla="*/ 58 w 68"/>
                  <a:gd name="T83" fmla="*/ 2 h 67"/>
                  <a:gd name="T84" fmla="*/ 56 w 68"/>
                  <a:gd name="T85" fmla="*/ 0 h 67"/>
                  <a:gd name="T86" fmla="*/ 46 w 68"/>
                  <a:gd name="T87" fmla="*/ 0 h 67"/>
                  <a:gd name="T88" fmla="*/ 44 w 68"/>
                  <a:gd name="T89" fmla="*/ 2 h 67"/>
                  <a:gd name="T90" fmla="*/ 46 w 68"/>
                  <a:gd name="T91" fmla="*/ 3 h 67"/>
                  <a:gd name="T92" fmla="*/ 53 w 68"/>
                  <a:gd name="T93" fmla="*/ 3 h 67"/>
                  <a:gd name="T94" fmla="*/ 27 w 68"/>
                  <a:gd name="T95" fmla="*/ 28 h 67"/>
                  <a:gd name="T96" fmla="*/ 1 w 68"/>
                  <a:gd name="T97" fmla="*/ 45 h 67"/>
                  <a:gd name="T98" fmla="*/ 0 w 68"/>
                  <a:gd name="T99" fmla="*/ 47 h 67"/>
                  <a:gd name="T100" fmla="*/ 2 w 68"/>
                  <a:gd name="T101" fmla="*/ 4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8" h="67">
                    <a:moveTo>
                      <a:pt x="68" y="16"/>
                    </a:moveTo>
                    <a:cubicBezTo>
                      <a:pt x="68" y="66"/>
                      <a:pt x="68" y="66"/>
                      <a:pt x="68" y="66"/>
                    </a:cubicBezTo>
                    <a:cubicBezTo>
                      <a:pt x="68" y="66"/>
                      <a:pt x="68" y="67"/>
                      <a:pt x="67" y="67"/>
                    </a:cubicBezTo>
                    <a:cubicBezTo>
                      <a:pt x="56" y="67"/>
                      <a:pt x="56" y="67"/>
                      <a:pt x="56" y="67"/>
                    </a:cubicBezTo>
                    <a:cubicBezTo>
                      <a:pt x="46" y="67"/>
                      <a:pt x="46" y="67"/>
                      <a:pt x="46" y="67"/>
                    </a:cubicBezTo>
                    <a:cubicBezTo>
                      <a:pt x="36" y="67"/>
                      <a:pt x="36" y="67"/>
                      <a:pt x="36" y="67"/>
                    </a:cubicBezTo>
                    <a:cubicBezTo>
                      <a:pt x="25" y="67"/>
                      <a:pt x="25" y="67"/>
                      <a:pt x="25" y="67"/>
                    </a:cubicBezTo>
                    <a:cubicBezTo>
                      <a:pt x="16" y="67"/>
                      <a:pt x="16" y="67"/>
                      <a:pt x="16" y="67"/>
                    </a:cubicBezTo>
                    <a:cubicBezTo>
                      <a:pt x="5" y="67"/>
                      <a:pt x="5" y="67"/>
                      <a:pt x="5" y="67"/>
                    </a:cubicBezTo>
                    <a:cubicBezTo>
                      <a:pt x="2" y="67"/>
                      <a:pt x="2" y="67"/>
                      <a:pt x="2" y="67"/>
                    </a:cubicBezTo>
                    <a:cubicBezTo>
                      <a:pt x="1" y="67"/>
                      <a:pt x="0" y="66"/>
                      <a:pt x="0" y="66"/>
                    </a:cubicBezTo>
                    <a:cubicBezTo>
                      <a:pt x="0" y="65"/>
                      <a:pt x="1" y="64"/>
                      <a:pt x="2" y="64"/>
                    </a:cubicBezTo>
                    <a:cubicBezTo>
                      <a:pt x="3" y="64"/>
                      <a:pt x="3" y="64"/>
                      <a:pt x="3" y="64"/>
                    </a:cubicBezTo>
                    <a:cubicBezTo>
                      <a:pt x="3" y="56"/>
                      <a:pt x="3" y="56"/>
                      <a:pt x="3" y="56"/>
                    </a:cubicBezTo>
                    <a:cubicBezTo>
                      <a:pt x="3" y="55"/>
                      <a:pt x="4" y="54"/>
                      <a:pt x="5" y="54"/>
                    </a:cubicBezTo>
                    <a:cubicBezTo>
                      <a:pt x="16" y="54"/>
                      <a:pt x="16" y="54"/>
                      <a:pt x="16" y="54"/>
                    </a:cubicBezTo>
                    <a:cubicBezTo>
                      <a:pt x="17" y="54"/>
                      <a:pt x="17" y="55"/>
                      <a:pt x="17" y="56"/>
                    </a:cubicBezTo>
                    <a:cubicBezTo>
                      <a:pt x="17" y="64"/>
                      <a:pt x="17" y="64"/>
                      <a:pt x="17" y="64"/>
                    </a:cubicBezTo>
                    <a:cubicBezTo>
                      <a:pt x="24" y="64"/>
                      <a:pt x="24" y="64"/>
                      <a:pt x="24" y="64"/>
                    </a:cubicBezTo>
                    <a:cubicBezTo>
                      <a:pt x="24" y="40"/>
                      <a:pt x="24" y="40"/>
                      <a:pt x="24" y="40"/>
                    </a:cubicBezTo>
                    <a:cubicBezTo>
                      <a:pt x="24" y="39"/>
                      <a:pt x="24" y="38"/>
                      <a:pt x="25" y="38"/>
                    </a:cubicBezTo>
                    <a:cubicBezTo>
                      <a:pt x="36" y="38"/>
                      <a:pt x="36" y="38"/>
                      <a:pt x="36" y="38"/>
                    </a:cubicBezTo>
                    <a:cubicBezTo>
                      <a:pt x="37" y="38"/>
                      <a:pt x="38" y="39"/>
                      <a:pt x="38" y="40"/>
                    </a:cubicBezTo>
                    <a:cubicBezTo>
                      <a:pt x="38" y="64"/>
                      <a:pt x="38" y="64"/>
                      <a:pt x="38" y="64"/>
                    </a:cubicBezTo>
                    <a:cubicBezTo>
                      <a:pt x="44" y="64"/>
                      <a:pt x="44" y="64"/>
                      <a:pt x="44" y="64"/>
                    </a:cubicBezTo>
                    <a:cubicBezTo>
                      <a:pt x="44" y="20"/>
                      <a:pt x="44" y="20"/>
                      <a:pt x="44" y="20"/>
                    </a:cubicBezTo>
                    <a:cubicBezTo>
                      <a:pt x="44" y="19"/>
                      <a:pt x="45" y="18"/>
                      <a:pt x="46" y="18"/>
                    </a:cubicBezTo>
                    <a:cubicBezTo>
                      <a:pt x="56" y="18"/>
                      <a:pt x="56" y="18"/>
                      <a:pt x="56" y="18"/>
                    </a:cubicBezTo>
                    <a:cubicBezTo>
                      <a:pt x="57" y="18"/>
                      <a:pt x="58" y="19"/>
                      <a:pt x="58" y="20"/>
                    </a:cubicBezTo>
                    <a:cubicBezTo>
                      <a:pt x="58" y="64"/>
                      <a:pt x="58" y="64"/>
                      <a:pt x="58" y="64"/>
                    </a:cubicBezTo>
                    <a:cubicBezTo>
                      <a:pt x="65" y="64"/>
                      <a:pt x="65" y="64"/>
                      <a:pt x="65" y="64"/>
                    </a:cubicBezTo>
                    <a:cubicBezTo>
                      <a:pt x="65" y="16"/>
                      <a:pt x="65" y="16"/>
                      <a:pt x="65" y="16"/>
                    </a:cubicBezTo>
                    <a:cubicBezTo>
                      <a:pt x="65" y="15"/>
                      <a:pt x="66" y="15"/>
                      <a:pt x="67" y="15"/>
                    </a:cubicBezTo>
                    <a:cubicBezTo>
                      <a:pt x="68" y="15"/>
                      <a:pt x="68" y="15"/>
                      <a:pt x="68" y="16"/>
                    </a:cubicBezTo>
                    <a:close/>
                    <a:moveTo>
                      <a:pt x="2" y="48"/>
                    </a:moveTo>
                    <a:cubicBezTo>
                      <a:pt x="2" y="48"/>
                      <a:pt x="2" y="48"/>
                      <a:pt x="2" y="48"/>
                    </a:cubicBezTo>
                    <a:cubicBezTo>
                      <a:pt x="3" y="48"/>
                      <a:pt x="16" y="40"/>
                      <a:pt x="29" y="30"/>
                    </a:cubicBezTo>
                    <a:cubicBezTo>
                      <a:pt x="40" y="22"/>
                      <a:pt x="51" y="10"/>
                      <a:pt x="55" y="6"/>
                    </a:cubicBezTo>
                    <a:cubicBezTo>
                      <a:pt x="55" y="13"/>
                      <a:pt x="55" y="13"/>
                      <a:pt x="55" y="13"/>
                    </a:cubicBezTo>
                    <a:cubicBezTo>
                      <a:pt x="55" y="14"/>
                      <a:pt x="55" y="15"/>
                      <a:pt x="56" y="15"/>
                    </a:cubicBezTo>
                    <a:cubicBezTo>
                      <a:pt x="57" y="15"/>
                      <a:pt x="58" y="14"/>
                      <a:pt x="58" y="13"/>
                    </a:cubicBezTo>
                    <a:cubicBezTo>
                      <a:pt x="58" y="2"/>
                      <a:pt x="58" y="2"/>
                      <a:pt x="58" y="2"/>
                    </a:cubicBezTo>
                    <a:cubicBezTo>
                      <a:pt x="58" y="1"/>
                      <a:pt x="57" y="0"/>
                      <a:pt x="56" y="0"/>
                    </a:cubicBezTo>
                    <a:cubicBezTo>
                      <a:pt x="46" y="0"/>
                      <a:pt x="46" y="0"/>
                      <a:pt x="46" y="0"/>
                    </a:cubicBezTo>
                    <a:cubicBezTo>
                      <a:pt x="45" y="0"/>
                      <a:pt x="44" y="1"/>
                      <a:pt x="44" y="2"/>
                    </a:cubicBezTo>
                    <a:cubicBezTo>
                      <a:pt x="44" y="3"/>
                      <a:pt x="45" y="3"/>
                      <a:pt x="46" y="3"/>
                    </a:cubicBezTo>
                    <a:cubicBezTo>
                      <a:pt x="53" y="3"/>
                      <a:pt x="53" y="3"/>
                      <a:pt x="53" y="3"/>
                    </a:cubicBezTo>
                    <a:cubicBezTo>
                      <a:pt x="50" y="7"/>
                      <a:pt x="38" y="20"/>
                      <a:pt x="27" y="28"/>
                    </a:cubicBezTo>
                    <a:cubicBezTo>
                      <a:pt x="15" y="37"/>
                      <a:pt x="1" y="45"/>
                      <a:pt x="1" y="45"/>
                    </a:cubicBezTo>
                    <a:cubicBezTo>
                      <a:pt x="0" y="46"/>
                      <a:pt x="0" y="47"/>
                      <a:pt x="0" y="47"/>
                    </a:cubicBezTo>
                    <a:cubicBezTo>
                      <a:pt x="1" y="48"/>
                      <a:pt x="1" y="48"/>
                      <a:pt x="2" y="48"/>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sz="2000"/>
              </a:p>
            </p:txBody>
          </p:sp>
        </p:grpSp>
      </p:grpSp>
      <p:sp>
        <p:nvSpPr>
          <p:cNvPr id="39" name="文本框 38"/>
          <p:cNvSpPr txBox="1"/>
          <p:nvPr/>
        </p:nvSpPr>
        <p:spPr>
          <a:xfrm>
            <a:off x="4473605" y="-934861"/>
            <a:ext cx="3033252" cy="5386090"/>
          </a:xfrm>
          <a:prstGeom prst="rect">
            <a:avLst/>
          </a:prstGeom>
          <a:noFill/>
        </p:spPr>
        <p:txBody>
          <a:bodyPr wrap="square" rtlCol="0">
            <a:spAutoFit/>
          </a:bodyPr>
          <a:lstStyle/>
          <a:p>
            <a:r>
              <a:rPr lang="en-US" altLang="zh-CN" sz="34400" b="1" dirty="0">
                <a:gradFill>
                  <a:gsLst>
                    <a:gs pos="0">
                      <a:srgbClr val="F0714E"/>
                    </a:gs>
                    <a:gs pos="100000">
                      <a:srgbClr val="7ED3CE"/>
                    </a:gs>
                  </a:gsLst>
                  <a:lin ang="5400000" scaled="1"/>
                </a:gradFill>
              </a:rPr>
              <a:t>O</a:t>
            </a:r>
            <a:endParaRPr lang="zh-CN" altLang="en-US" sz="34400" b="1" dirty="0">
              <a:gradFill>
                <a:gsLst>
                  <a:gs pos="0">
                    <a:srgbClr val="F0714E"/>
                  </a:gs>
                  <a:gs pos="100000">
                    <a:srgbClr val="7ED3CE"/>
                  </a:gs>
                </a:gsLst>
                <a:lin ang="5400000" scaled="1"/>
              </a:gra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64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41377" y="765012"/>
            <a:ext cx="10850561" cy="4334950"/>
            <a:chOff x="669927" y="1572480"/>
            <a:chExt cx="10850561" cy="4334950"/>
          </a:xfrm>
        </p:grpSpPr>
        <p:grpSp>
          <p:nvGrpSpPr>
            <p:cNvPr id="4" name="isļîdè"/>
            <p:cNvGrpSpPr/>
            <p:nvPr/>
          </p:nvGrpSpPr>
          <p:grpSpPr>
            <a:xfrm>
              <a:off x="3908669" y="1572480"/>
              <a:ext cx="4717235" cy="4334950"/>
              <a:chOff x="3908669" y="1572480"/>
              <a:chExt cx="4717235" cy="4334950"/>
            </a:xfrm>
          </p:grpSpPr>
          <p:sp>
            <p:nvSpPr>
              <p:cNvPr id="15" name="ïş1îḓe"/>
              <p:cNvSpPr/>
              <p:nvPr/>
            </p:nvSpPr>
            <p:spPr bwMode="auto">
              <a:xfrm>
                <a:off x="3908669" y="5252859"/>
                <a:ext cx="3927423" cy="654571"/>
              </a:xfrm>
              <a:prstGeom prst="ellipse">
                <a:avLst/>
              </a:prstGeom>
              <a:gradFill rotWithShape="1">
                <a:gsLst>
                  <a:gs pos="0">
                    <a:srgbClr val="000000">
                      <a:alpha val="27000"/>
                    </a:srgbClr>
                  </a:gs>
                  <a:gs pos="100000">
                    <a:srgbClr val="000000">
                      <a:alpha val="0"/>
                    </a:srgb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45720" rIns="91440" bIns="45720" anchor="ctr">
                <a:normAutofit fontScale="92500" lnSpcReduction="10000"/>
              </a:bodyPr>
              <a:lstStyle/>
              <a:p>
                <a:endParaRPr lang="zh-CN" altLang="en-US" sz="2800" b="1" i="1">
                  <a:solidFill>
                    <a:srgbClr val="000000"/>
                  </a:solidFill>
                </a:endParaRPr>
              </a:p>
            </p:txBody>
          </p:sp>
          <p:sp>
            <p:nvSpPr>
              <p:cNvPr id="16" name="iŝļiḍê"/>
              <p:cNvSpPr/>
              <p:nvPr/>
            </p:nvSpPr>
            <p:spPr bwMode="auto">
              <a:xfrm rot="900000">
                <a:off x="4709301" y="1622969"/>
                <a:ext cx="867351" cy="266877"/>
              </a:xfrm>
              <a:custGeom>
                <a:avLst/>
                <a:gdLst>
                  <a:gd name="T0" fmla="*/ 382 w 382"/>
                  <a:gd name="T1" fmla="*/ 117 h 117"/>
                  <a:gd name="T2" fmla="*/ 0 w 382"/>
                  <a:gd name="T3" fmla="*/ 0 h 117"/>
                  <a:gd name="T4" fmla="*/ 378 w 382"/>
                  <a:gd name="T5" fmla="*/ 117 h 117"/>
                  <a:gd name="T6" fmla="*/ 382 w 382"/>
                  <a:gd name="T7" fmla="*/ 117 h 117"/>
                </a:gdLst>
                <a:ahLst/>
                <a:cxnLst>
                  <a:cxn ang="0">
                    <a:pos x="T0" y="T1"/>
                  </a:cxn>
                  <a:cxn ang="0">
                    <a:pos x="T2" y="T3"/>
                  </a:cxn>
                  <a:cxn ang="0">
                    <a:pos x="T4" y="T5"/>
                  </a:cxn>
                  <a:cxn ang="0">
                    <a:pos x="T6" y="T7"/>
                  </a:cxn>
                </a:cxnLst>
                <a:rect l="0" t="0" r="r" b="b"/>
                <a:pathLst>
                  <a:path w="382" h="117">
                    <a:moveTo>
                      <a:pt x="382" y="117"/>
                    </a:moveTo>
                    <a:lnTo>
                      <a:pt x="0" y="0"/>
                    </a:lnTo>
                    <a:lnTo>
                      <a:pt x="378" y="117"/>
                    </a:lnTo>
                    <a:lnTo>
                      <a:pt x="382" y="117"/>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ormAutofit fontScale="85000" lnSpcReduction="20000"/>
              </a:bodyPr>
              <a:lstStyle/>
              <a:p>
                <a:endParaRPr lang="zh-CN" altLang="en-US" sz="1600" b="1" i="1">
                  <a:solidFill>
                    <a:srgbClr val="000000"/>
                  </a:solidFill>
                </a:endParaRPr>
              </a:p>
            </p:txBody>
          </p:sp>
          <p:sp>
            <p:nvSpPr>
              <p:cNvPr id="17" name="îSlîďé"/>
              <p:cNvSpPr/>
              <p:nvPr/>
            </p:nvSpPr>
            <p:spPr bwMode="auto">
              <a:xfrm rot="900000">
                <a:off x="5466655" y="2129675"/>
                <a:ext cx="1067509" cy="335400"/>
              </a:xfrm>
              <a:custGeom>
                <a:avLst/>
                <a:gdLst>
                  <a:gd name="T0" fmla="*/ 0 w 470"/>
                  <a:gd name="T1" fmla="*/ 0 h 148"/>
                  <a:gd name="T2" fmla="*/ 0 w 470"/>
                  <a:gd name="T3" fmla="*/ 2 h 148"/>
                  <a:gd name="T4" fmla="*/ 470 w 470"/>
                  <a:gd name="T5" fmla="*/ 148 h 148"/>
                  <a:gd name="T6" fmla="*/ 0 w 470"/>
                  <a:gd name="T7" fmla="*/ 0 h 148"/>
                </a:gdLst>
                <a:ahLst/>
                <a:cxnLst>
                  <a:cxn ang="0">
                    <a:pos x="T0" y="T1"/>
                  </a:cxn>
                  <a:cxn ang="0">
                    <a:pos x="T2" y="T3"/>
                  </a:cxn>
                  <a:cxn ang="0">
                    <a:pos x="T4" y="T5"/>
                  </a:cxn>
                  <a:cxn ang="0">
                    <a:pos x="T6" y="T7"/>
                  </a:cxn>
                </a:cxnLst>
                <a:rect l="0" t="0" r="r" b="b"/>
                <a:pathLst>
                  <a:path w="470" h="148">
                    <a:moveTo>
                      <a:pt x="0" y="0"/>
                    </a:moveTo>
                    <a:lnTo>
                      <a:pt x="0" y="2"/>
                    </a:lnTo>
                    <a:lnTo>
                      <a:pt x="470" y="1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ormAutofit fontScale="92500" lnSpcReduction="10000"/>
              </a:bodyPr>
              <a:lstStyle/>
              <a:p>
                <a:endParaRPr lang="zh-CN" altLang="en-US" b="1" i="1">
                  <a:solidFill>
                    <a:srgbClr val="000000"/>
                  </a:solidFill>
                </a:endParaRPr>
              </a:p>
            </p:txBody>
          </p:sp>
          <p:sp>
            <p:nvSpPr>
              <p:cNvPr id="18" name="ïS1íḍe"/>
              <p:cNvSpPr/>
              <p:nvPr/>
            </p:nvSpPr>
            <p:spPr bwMode="auto">
              <a:xfrm rot="900000">
                <a:off x="5890413" y="1705918"/>
                <a:ext cx="1779782" cy="353432"/>
              </a:xfrm>
              <a:custGeom>
                <a:avLst/>
                <a:gdLst>
                  <a:gd name="T0" fmla="*/ 110 w 392"/>
                  <a:gd name="T1" fmla="*/ 41 h 78"/>
                  <a:gd name="T2" fmla="*/ 85 w 392"/>
                  <a:gd name="T3" fmla="*/ 55 h 78"/>
                  <a:gd name="T4" fmla="*/ 184 w 392"/>
                  <a:gd name="T5" fmla="*/ 78 h 78"/>
                  <a:gd name="T6" fmla="*/ 295 w 392"/>
                  <a:gd name="T7" fmla="*/ 52 h 78"/>
                  <a:gd name="T8" fmla="*/ 372 w 392"/>
                  <a:gd name="T9" fmla="*/ 65 h 78"/>
                  <a:gd name="T10" fmla="*/ 338 w 392"/>
                  <a:gd name="T11" fmla="*/ 43 h 78"/>
                  <a:gd name="T12" fmla="*/ 386 w 392"/>
                  <a:gd name="T13" fmla="*/ 32 h 78"/>
                  <a:gd name="T14" fmla="*/ 212 w 392"/>
                  <a:gd name="T15" fmla="*/ 0 h 78"/>
                  <a:gd name="T16" fmla="*/ 0 w 392"/>
                  <a:gd name="T17" fmla="*/ 35 h 78"/>
                  <a:gd name="T18" fmla="*/ 53 w 392"/>
                  <a:gd name="T19" fmla="*/ 47 h 78"/>
                  <a:gd name="T20" fmla="*/ 110 w 392"/>
                  <a:gd name="T21" fmla="*/ 4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78">
                    <a:moveTo>
                      <a:pt x="110" y="41"/>
                    </a:moveTo>
                    <a:cubicBezTo>
                      <a:pt x="118" y="46"/>
                      <a:pt x="99" y="52"/>
                      <a:pt x="85" y="55"/>
                    </a:cubicBezTo>
                    <a:cubicBezTo>
                      <a:pt x="184" y="78"/>
                      <a:pt x="184" y="78"/>
                      <a:pt x="184" y="78"/>
                    </a:cubicBezTo>
                    <a:cubicBezTo>
                      <a:pt x="295" y="52"/>
                      <a:pt x="295" y="52"/>
                      <a:pt x="295" y="52"/>
                    </a:cubicBezTo>
                    <a:cubicBezTo>
                      <a:pt x="306" y="67"/>
                      <a:pt x="348" y="77"/>
                      <a:pt x="372" y="65"/>
                    </a:cubicBezTo>
                    <a:cubicBezTo>
                      <a:pt x="392" y="55"/>
                      <a:pt x="360" y="47"/>
                      <a:pt x="338" y="43"/>
                    </a:cubicBezTo>
                    <a:cubicBezTo>
                      <a:pt x="386" y="32"/>
                      <a:pt x="386" y="32"/>
                      <a:pt x="386" y="32"/>
                    </a:cubicBezTo>
                    <a:cubicBezTo>
                      <a:pt x="212" y="0"/>
                      <a:pt x="212" y="0"/>
                      <a:pt x="212" y="0"/>
                    </a:cubicBezTo>
                    <a:cubicBezTo>
                      <a:pt x="0" y="35"/>
                      <a:pt x="0" y="35"/>
                      <a:pt x="0" y="35"/>
                    </a:cubicBezTo>
                    <a:cubicBezTo>
                      <a:pt x="53" y="47"/>
                      <a:pt x="53" y="47"/>
                      <a:pt x="53" y="47"/>
                    </a:cubicBezTo>
                    <a:cubicBezTo>
                      <a:pt x="64" y="43"/>
                      <a:pt x="94" y="32"/>
                      <a:pt x="110" y="41"/>
                    </a:cubicBezTo>
                    <a:close/>
                  </a:path>
                </a:pathLst>
              </a:custGeom>
              <a:solidFill>
                <a:srgbClr val="F0714E"/>
              </a:solidFill>
              <a:ln w="9525">
                <a:solidFill>
                  <a:schemeClr val="bg1"/>
                </a:solidFill>
                <a:round/>
              </a:ln>
              <a:effectLst/>
            </p:spPr>
            <p:txBody>
              <a:bodyPr wrap="square" lIns="91440" tIns="45720" rIns="91440" bIns="45720">
                <a:normAutofit fontScale="92500" lnSpcReduction="10000"/>
              </a:bodyPr>
              <a:lstStyle/>
              <a:p>
                <a:endParaRPr lang="zh-CN" altLang="en-US" sz="2000" b="1" i="1">
                  <a:solidFill>
                    <a:srgbClr val="000000"/>
                  </a:solidFill>
                </a:endParaRPr>
              </a:p>
            </p:txBody>
          </p:sp>
          <p:sp>
            <p:nvSpPr>
              <p:cNvPr id="19" name="îṣ1îdè"/>
              <p:cNvSpPr/>
              <p:nvPr/>
            </p:nvSpPr>
            <p:spPr bwMode="auto">
              <a:xfrm rot="900000">
                <a:off x="4709301" y="1621165"/>
                <a:ext cx="858335" cy="266877"/>
              </a:xfrm>
              <a:custGeom>
                <a:avLst/>
                <a:gdLst>
                  <a:gd name="T0" fmla="*/ 378 w 378"/>
                  <a:gd name="T1" fmla="*/ 117 h 117"/>
                  <a:gd name="T2" fmla="*/ 0 w 378"/>
                  <a:gd name="T3" fmla="*/ 0 h 117"/>
                  <a:gd name="T4" fmla="*/ 378 w 378"/>
                  <a:gd name="T5" fmla="*/ 117 h 117"/>
                  <a:gd name="T6" fmla="*/ 378 w 378"/>
                  <a:gd name="T7" fmla="*/ 117 h 117"/>
                </a:gdLst>
                <a:ahLst/>
                <a:cxnLst>
                  <a:cxn ang="0">
                    <a:pos x="T0" y="T1"/>
                  </a:cxn>
                  <a:cxn ang="0">
                    <a:pos x="T2" y="T3"/>
                  </a:cxn>
                  <a:cxn ang="0">
                    <a:pos x="T4" y="T5"/>
                  </a:cxn>
                  <a:cxn ang="0">
                    <a:pos x="T6" y="T7"/>
                  </a:cxn>
                </a:cxnLst>
                <a:rect l="0" t="0" r="r" b="b"/>
                <a:pathLst>
                  <a:path w="378" h="117">
                    <a:moveTo>
                      <a:pt x="378" y="117"/>
                    </a:moveTo>
                    <a:lnTo>
                      <a:pt x="0" y="0"/>
                    </a:lnTo>
                    <a:lnTo>
                      <a:pt x="378" y="117"/>
                    </a:lnTo>
                    <a:lnTo>
                      <a:pt x="378" y="117"/>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wrap="square" lIns="91440" tIns="45720" rIns="91440" bIns="45720">
                <a:normAutofit fontScale="85000" lnSpcReduction="20000"/>
              </a:bodyPr>
              <a:lstStyle/>
              <a:p>
                <a:endParaRPr lang="zh-CN" altLang="en-US" sz="1600" b="1" i="1">
                  <a:solidFill>
                    <a:srgbClr val="000000"/>
                  </a:solidFill>
                </a:endParaRPr>
              </a:p>
            </p:txBody>
          </p:sp>
          <p:grpSp>
            <p:nvGrpSpPr>
              <p:cNvPr id="20" name="iṥļídè"/>
              <p:cNvGrpSpPr/>
              <p:nvPr/>
            </p:nvGrpSpPr>
            <p:grpSpPr>
              <a:xfrm>
                <a:off x="4530781" y="1572480"/>
                <a:ext cx="2178294" cy="1678802"/>
                <a:chOff x="1388514" y="1888471"/>
                <a:chExt cx="1917700" cy="1477962"/>
              </a:xfrm>
              <a:solidFill>
                <a:schemeClr val="accent6">
                  <a:lumMod val="75000"/>
                </a:schemeClr>
              </a:solidFill>
            </p:grpSpPr>
            <p:sp>
              <p:nvSpPr>
                <p:cNvPr id="33" name="ïṥ1ïḑè"/>
                <p:cNvSpPr/>
                <p:nvPr/>
              </p:nvSpPr>
              <p:spPr bwMode="auto">
                <a:xfrm rot="900000">
                  <a:off x="1552026" y="1888471"/>
                  <a:ext cx="1754188" cy="409575"/>
                </a:xfrm>
                <a:custGeom>
                  <a:avLst/>
                  <a:gdLst>
                    <a:gd name="T0" fmla="*/ 340 w 439"/>
                    <a:gd name="T1" fmla="*/ 23 h 102"/>
                    <a:gd name="T2" fmla="*/ 365 w 439"/>
                    <a:gd name="T3" fmla="*/ 9 h 102"/>
                    <a:gd name="T4" fmla="*/ 308 w 439"/>
                    <a:gd name="T5" fmla="*/ 15 h 102"/>
                    <a:gd name="T6" fmla="*/ 255 w 439"/>
                    <a:gd name="T7" fmla="*/ 3 h 102"/>
                    <a:gd name="T8" fmla="*/ 0 w 439"/>
                    <a:gd name="T9" fmla="*/ 44 h 102"/>
                    <a:gd name="T10" fmla="*/ 191 w 439"/>
                    <a:gd name="T11" fmla="*/ 102 h 102"/>
                    <a:gd name="T12" fmla="*/ 308 w 439"/>
                    <a:gd name="T13" fmla="*/ 75 h 102"/>
                    <a:gd name="T14" fmla="*/ 273 w 439"/>
                    <a:gd name="T15" fmla="*/ 50 h 102"/>
                    <a:gd name="T16" fmla="*/ 343 w 439"/>
                    <a:gd name="T17" fmla="*/ 67 h 102"/>
                    <a:gd name="T18" fmla="*/ 439 w 439"/>
                    <a:gd name="T19" fmla="*/ 46 h 102"/>
                    <a:gd name="T20" fmla="*/ 340 w 439"/>
                    <a:gd name="T21" fmla="*/ 2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9" h="102">
                      <a:moveTo>
                        <a:pt x="340" y="23"/>
                      </a:moveTo>
                      <a:cubicBezTo>
                        <a:pt x="354" y="20"/>
                        <a:pt x="373" y="14"/>
                        <a:pt x="365" y="9"/>
                      </a:cubicBezTo>
                      <a:cubicBezTo>
                        <a:pt x="349" y="0"/>
                        <a:pt x="319" y="11"/>
                        <a:pt x="308" y="15"/>
                      </a:cubicBezTo>
                      <a:cubicBezTo>
                        <a:pt x="255" y="3"/>
                        <a:pt x="255" y="3"/>
                        <a:pt x="255" y="3"/>
                      </a:cubicBezTo>
                      <a:cubicBezTo>
                        <a:pt x="0" y="44"/>
                        <a:pt x="0" y="44"/>
                        <a:pt x="0" y="44"/>
                      </a:cubicBezTo>
                      <a:cubicBezTo>
                        <a:pt x="191" y="102"/>
                        <a:pt x="191" y="102"/>
                        <a:pt x="191" y="102"/>
                      </a:cubicBezTo>
                      <a:cubicBezTo>
                        <a:pt x="308" y="75"/>
                        <a:pt x="308" y="75"/>
                        <a:pt x="308" y="75"/>
                      </a:cubicBezTo>
                      <a:cubicBezTo>
                        <a:pt x="284" y="72"/>
                        <a:pt x="241" y="63"/>
                        <a:pt x="273" y="50"/>
                      </a:cubicBezTo>
                      <a:cubicBezTo>
                        <a:pt x="309" y="37"/>
                        <a:pt x="333" y="57"/>
                        <a:pt x="343" y="67"/>
                      </a:cubicBezTo>
                      <a:cubicBezTo>
                        <a:pt x="439" y="46"/>
                        <a:pt x="439" y="46"/>
                        <a:pt x="439" y="46"/>
                      </a:cubicBezTo>
                      <a:lnTo>
                        <a:pt x="340" y="23"/>
                      </a:lnTo>
                      <a:close/>
                    </a:path>
                  </a:pathLst>
                </a:custGeom>
                <a:solidFill>
                  <a:srgbClr val="F0714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fontScale="92500" lnSpcReduction="10000"/>
                </a:bodyPr>
                <a:lstStyle/>
                <a:p>
                  <a:endParaRPr lang="zh-CN" altLang="en-US" sz="2800" b="1" i="1">
                    <a:solidFill>
                      <a:srgbClr val="000000"/>
                    </a:solidFill>
                  </a:endParaRPr>
                </a:p>
              </p:txBody>
            </p:sp>
            <p:sp>
              <p:nvSpPr>
                <p:cNvPr id="34" name="íṧlíde"/>
                <p:cNvSpPr/>
                <p:nvPr/>
              </p:nvSpPr>
              <p:spPr bwMode="auto">
                <a:xfrm rot="900000">
                  <a:off x="1388514" y="1948796"/>
                  <a:ext cx="1047750" cy="1417637"/>
                </a:xfrm>
                <a:custGeom>
                  <a:avLst/>
                  <a:gdLst>
                    <a:gd name="T0" fmla="*/ 82 w 262"/>
                    <a:gd name="T1" fmla="*/ 218 h 354"/>
                    <a:gd name="T2" fmla="*/ 102 w 262"/>
                    <a:gd name="T3" fmla="*/ 314 h 354"/>
                    <a:gd name="T4" fmla="*/ 191 w 262"/>
                    <a:gd name="T5" fmla="*/ 354 h 354"/>
                    <a:gd name="T6" fmla="*/ 191 w 262"/>
                    <a:gd name="T7" fmla="*/ 233 h 354"/>
                    <a:gd name="T8" fmla="*/ 262 w 262"/>
                    <a:gd name="T9" fmla="*/ 223 h 354"/>
                    <a:gd name="T10" fmla="*/ 191 w 262"/>
                    <a:gd name="T11" fmla="*/ 178 h 354"/>
                    <a:gd name="T12" fmla="*/ 191 w 262"/>
                    <a:gd name="T13" fmla="*/ 59 h 354"/>
                    <a:gd name="T14" fmla="*/ 0 w 262"/>
                    <a:gd name="T15" fmla="*/ 0 h 354"/>
                    <a:gd name="T16" fmla="*/ 0 w 262"/>
                    <a:gd name="T17" fmla="*/ 268 h 354"/>
                    <a:gd name="T18" fmla="*/ 66 w 262"/>
                    <a:gd name="T19" fmla="*/ 298 h 354"/>
                    <a:gd name="T20" fmla="*/ 82 w 262"/>
                    <a:gd name="T21" fmla="*/ 21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354">
                      <a:moveTo>
                        <a:pt x="82" y="218"/>
                      </a:moveTo>
                      <a:cubicBezTo>
                        <a:pt x="120" y="210"/>
                        <a:pt x="118" y="288"/>
                        <a:pt x="102" y="314"/>
                      </a:cubicBezTo>
                      <a:cubicBezTo>
                        <a:pt x="191" y="354"/>
                        <a:pt x="191" y="354"/>
                        <a:pt x="191" y="354"/>
                      </a:cubicBezTo>
                      <a:cubicBezTo>
                        <a:pt x="191" y="233"/>
                        <a:pt x="191" y="233"/>
                        <a:pt x="191" y="233"/>
                      </a:cubicBezTo>
                      <a:cubicBezTo>
                        <a:pt x="218" y="251"/>
                        <a:pt x="262" y="270"/>
                        <a:pt x="262" y="223"/>
                      </a:cubicBezTo>
                      <a:cubicBezTo>
                        <a:pt x="262" y="166"/>
                        <a:pt x="214" y="172"/>
                        <a:pt x="191" y="178"/>
                      </a:cubicBezTo>
                      <a:cubicBezTo>
                        <a:pt x="191" y="59"/>
                        <a:pt x="191" y="59"/>
                        <a:pt x="191" y="59"/>
                      </a:cubicBezTo>
                      <a:cubicBezTo>
                        <a:pt x="0" y="0"/>
                        <a:pt x="0" y="0"/>
                        <a:pt x="0" y="0"/>
                      </a:cubicBezTo>
                      <a:cubicBezTo>
                        <a:pt x="0" y="268"/>
                        <a:pt x="0" y="268"/>
                        <a:pt x="0" y="268"/>
                      </a:cubicBezTo>
                      <a:cubicBezTo>
                        <a:pt x="66" y="298"/>
                        <a:pt x="66" y="298"/>
                        <a:pt x="66" y="298"/>
                      </a:cubicBezTo>
                      <a:cubicBezTo>
                        <a:pt x="60" y="277"/>
                        <a:pt x="47" y="226"/>
                        <a:pt x="82" y="218"/>
                      </a:cubicBezTo>
                      <a:close/>
                    </a:path>
                  </a:pathLst>
                </a:custGeom>
                <a:solidFill>
                  <a:srgbClr val="F0714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endParaRPr lang="zh-CN" altLang="en-US" sz="2800" b="1" i="1">
                    <a:solidFill>
                      <a:srgbClr val="000000"/>
                    </a:solidFill>
                  </a:endParaRPr>
                </a:p>
              </p:txBody>
            </p:sp>
          </p:grpSp>
          <p:grpSp>
            <p:nvGrpSpPr>
              <p:cNvPr id="21" name="íSḻíďè"/>
              <p:cNvGrpSpPr/>
              <p:nvPr/>
            </p:nvGrpSpPr>
            <p:grpSpPr>
              <a:xfrm>
                <a:off x="5235842" y="1985416"/>
                <a:ext cx="2596643" cy="2281078"/>
                <a:chOff x="2009226" y="2252008"/>
                <a:chExt cx="2286000" cy="2008188"/>
              </a:xfrm>
            </p:grpSpPr>
            <p:sp>
              <p:nvSpPr>
                <p:cNvPr id="30" name="ïṧľïďè"/>
                <p:cNvSpPr/>
                <p:nvPr/>
              </p:nvSpPr>
              <p:spPr bwMode="auto">
                <a:xfrm rot="900000">
                  <a:off x="2228301" y="2252008"/>
                  <a:ext cx="1946275" cy="557213"/>
                </a:xfrm>
                <a:custGeom>
                  <a:avLst/>
                  <a:gdLst>
                    <a:gd name="T0" fmla="*/ 235 w 487"/>
                    <a:gd name="T1" fmla="*/ 139 h 139"/>
                    <a:gd name="T2" fmla="*/ 487 w 487"/>
                    <a:gd name="T3" fmla="*/ 64 h 139"/>
                    <a:gd name="T4" fmla="*/ 367 w 487"/>
                    <a:gd name="T5" fmla="*/ 36 h 139"/>
                    <a:gd name="T6" fmla="*/ 305 w 487"/>
                    <a:gd name="T7" fmla="*/ 47 h 139"/>
                    <a:gd name="T8" fmla="*/ 328 w 487"/>
                    <a:gd name="T9" fmla="*/ 27 h 139"/>
                    <a:gd name="T10" fmla="*/ 248 w 487"/>
                    <a:gd name="T11" fmla="*/ 9 h 139"/>
                    <a:gd name="T12" fmla="*/ 152 w 487"/>
                    <a:gd name="T13" fmla="*/ 30 h 139"/>
                    <a:gd name="T14" fmla="*/ 82 w 487"/>
                    <a:gd name="T15" fmla="*/ 13 h 139"/>
                    <a:gd name="T16" fmla="*/ 117 w 487"/>
                    <a:gd name="T17" fmla="*/ 38 h 139"/>
                    <a:gd name="T18" fmla="*/ 0 w 487"/>
                    <a:gd name="T19" fmla="*/ 65 h 139"/>
                    <a:gd name="T20" fmla="*/ 235 w 487"/>
                    <a:gd name="T21"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7" h="139">
                      <a:moveTo>
                        <a:pt x="235" y="139"/>
                      </a:moveTo>
                      <a:cubicBezTo>
                        <a:pt x="487" y="64"/>
                        <a:pt x="487" y="64"/>
                        <a:pt x="487" y="64"/>
                      </a:cubicBezTo>
                      <a:cubicBezTo>
                        <a:pt x="367" y="36"/>
                        <a:pt x="367" y="36"/>
                        <a:pt x="367" y="36"/>
                      </a:cubicBezTo>
                      <a:cubicBezTo>
                        <a:pt x="355" y="45"/>
                        <a:pt x="334" y="55"/>
                        <a:pt x="305" y="47"/>
                      </a:cubicBezTo>
                      <a:cubicBezTo>
                        <a:pt x="277" y="39"/>
                        <a:pt x="307" y="31"/>
                        <a:pt x="328" y="27"/>
                      </a:cubicBezTo>
                      <a:cubicBezTo>
                        <a:pt x="248" y="9"/>
                        <a:pt x="248" y="9"/>
                        <a:pt x="248" y="9"/>
                      </a:cubicBezTo>
                      <a:cubicBezTo>
                        <a:pt x="152" y="30"/>
                        <a:pt x="152" y="30"/>
                        <a:pt x="152" y="30"/>
                      </a:cubicBezTo>
                      <a:cubicBezTo>
                        <a:pt x="142" y="20"/>
                        <a:pt x="118" y="0"/>
                        <a:pt x="82" y="13"/>
                      </a:cubicBezTo>
                      <a:cubicBezTo>
                        <a:pt x="50" y="26"/>
                        <a:pt x="93" y="35"/>
                        <a:pt x="117" y="38"/>
                      </a:cubicBezTo>
                      <a:cubicBezTo>
                        <a:pt x="0" y="65"/>
                        <a:pt x="0" y="65"/>
                        <a:pt x="0" y="65"/>
                      </a:cubicBezTo>
                      <a:lnTo>
                        <a:pt x="235" y="139"/>
                      </a:lnTo>
                      <a:close/>
                    </a:path>
                  </a:pathLst>
                </a:custGeom>
                <a:solidFill>
                  <a:schemeClr val="bg1"/>
                </a:solidFill>
                <a:ln w="9525">
                  <a:solidFill>
                    <a:schemeClr val="bg1">
                      <a:lumMod val="8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sp>
              <p:nvSpPr>
                <p:cNvPr id="31" name="î$ľiďê"/>
                <p:cNvSpPr/>
                <p:nvPr/>
              </p:nvSpPr>
              <p:spPr bwMode="auto">
                <a:xfrm rot="900000">
                  <a:off x="2009226" y="2355196"/>
                  <a:ext cx="939800" cy="1849437"/>
                </a:xfrm>
                <a:custGeom>
                  <a:avLst/>
                  <a:gdLst>
                    <a:gd name="T0" fmla="*/ 0 w 235"/>
                    <a:gd name="T1" fmla="*/ 0 h 462"/>
                    <a:gd name="T2" fmla="*/ 0 w 235"/>
                    <a:gd name="T3" fmla="*/ 119 h 462"/>
                    <a:gd name="T4" fmla="*/ 71 w 235"/>
                    <a:gd name="T5" fmla="*/ 164 h 462"/>
                    <a:gd name="T6" fmla="*/ 0 w 235"/>
                    <a:gd name="T7" fmla="*/ 174 h 462"/>
                    <a:gd name="T8" fmla="*/ 0 w 235"/>
                    <a:gd name="T9" fmla="*/ 295 h 462"/>
                    <a:gd name="T10" fmla="*/ 98 w 235"/>
                    <a:gd name="T11" fmla="*/ 339 h 462"/>
                    <a:gd name="T12" fmla="*/ 117 w 235"/>
                    <a:gd name="T13" fmla="*/ 447 h 462"/>
                    <a:gd name="T14" fmla="*/ 140 w 235"/>
                    <a:gd name="T15" fmla="*/ 358 h 462"/>
                    <a:gd name="T16" fmla="*/ 235 w 235"/>
                    <a:gd name="T17" fmla="*/ 401 h 462"/>
                    <a:gd name="T18" fmla="*/ 235 w 235"/>
                    <a:gd name="T19" fmla="*/ 73 h 462"/>
                    <a:gd name="T20" fmla="*/ 0 w 235"/>
                    <a:gd name="T21"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5" h="462">
                      <a:moveTo>
                        <a:pt x="0" y="0"/>
                      </a:moveTo>
                      <a:cubicBezTo>
                        <a:pt x="0" y="119"/>
                        <a:pt x="0" y="119"/>
                        <a:pt x="0" y="119"/>
                      </a:cubicBezTo>
                      <a:cubicBezTo>
                        <a:pt x="23" y="113"/>
                        <a:pt x="71" y="107"/>
                        <a:pt x="71" y="164"/>
                      </a:cubicBezTo>
                      <a:cubicBezTo>
                        <a:pt x="71" y="211"/>
                        <a:pt x="27" y="192"/>
                        <a:pt x="0" y="174"/>
                      </a:cubicBezTo>
                      <a:cubicBezTo>
                        <a:pt x="0" y="295"/>
                        <a:pt x="0" y="295"/>
                        <a:pt x="0" y="295"/>
                      </a:cubicBezTo>
                      <a:cubicBezTo>
                        <a:pt x="98" y="339"/>
                        <a:pt x="98" y="339"/>
                        <a:pt x="98" y="339"/>
                      </a:cubicBezTo>
                      <a:cubicBezTo>
                        <a:pt x="87" y="365"/>
                        <a:pt x="65" y="430"/>
                        <a:pt x="117" y="447"/>
                      </a:cubicBezTo>
                      <a:cubicBezTo>
                        <a:pt x="161" y="462"/>
                        <a:pt x="151" y="400"/>
                        <a:pt x="140" y="358"/>
                      </a:cubicBezTo>
                      <a:cubicBezTo>
                        <a:pt x="235" y="401"/>
                        <a:pt x="235" y="401"/>
                        <a:pt x="235" y="401"/>
                      </a:cubicBezTo>
                      <a:cubicBezTo>
                        <a:pt x="235" y="73"/>
                        <a:pt x="235" y="73"/>
                        <a:pt x="235" y="73"/>
                      </a:cubicBezTo>
                      <a:lnTo>
                        <a:pt x="0" y="0"/>
                      </a:lnTo>
                      <a:close/>
                    </a:path>
                  </a:pathLst>
                </a:custGeom>
                <a:solidFill>
                  <a:schemeClr val="bg1"/>
                </a:solidFill>
                <a:ln w="9525">
                  <a:solidFill>
                    <a:schemeClr val="bg1">
                      <a:lumMod val="8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sp>
              <p:nvSpPr>
                <p:cNvPr id="32" name="îṩľide"/>
                <p:cNvSpPr/>
                <p:nvPr/>
              </p:nvSpPr>
              <p:spPr bwMode="auto">
                <a:xfrm rot="900000">
                  <a:off x="2944264" y="2647296"/>
                  <a:ext cx="1350962" cy="1612900"/>
                </a:xfrm>
                <a:custGeom>
                  <a:avLst/>
                  <a:gdLst>
                    <a:gd name="T0" fmla="*/ 0 w 338"/>
                    <a:gd name="T1" fmla="*/ 75 h 403"/>
                    <a:gd name="T2" fmla="*/ 0 w 338"/>
                    <a:gd name="T3" fmla="*/ 403 h 403"/>
                    <a:gd name="T4" fmla="*/ 129 w 338"/>
                    <a:gd name="T5" fmla="*/ 349 h 403"/>
                    <a:gd name="T6" fmla="*/ 109 w 338"/>
                    <a:gd name="T7" fmla="*/ 297 h 403"/>
                    <a:gd name="T8" fmla="*/ 145 w 338"/>
                    <a:gd name="T9" fmla="*/ 243 h 403"/>
                    <a:gd name="T10" fmla="*/ 179 w 338"/>
                    <a:gd name="T11" fmla="*/ 283 h 403"/>
                    <a:gd name="T12" fmla="*/ 170 w 338"/>
                    <a:gd name="T13" fmla="*/ 332 h 403"/>
                    <a:gd name="T14" fmla="*/ 252 w 338"/>
                    <a:gd name="T15" fmla="*/ 298 h 403"/>
                    <a:gd name="T16" fmla="*/ 252 w 338"/>
                    <a:gd name="T17" fmla="*/ 170 h 403"/>
                    <a:gd name="T18" fmla="*/ 331 w 338"/>
                    <a:gd name="T19" fmla="*/ 121 h 403"/>
                    <a:gd name="T20" fmla="*/ 252 w 338"/>
                    <a:gd name="T21" fmla="*/ 127 h 403"/>
                    <a:gd name="T22" fmla="*/ 252 w 338"/>
                    <a:gd name="T23" fmla="*/ 0 h 403"/>
                    <a:gd name="T24" fmla="*/ 252 w 338"/>
                    <a:gd name="T25" fmla="*/ 0 h 403"/>
                    <a:gd name="T26" fmla="*/ 0 w 338"/>
                    <a:gd name="T27" fmla="*/ 7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8" h="403">
                      <a:moveTo>
                        <a:pt x="0" y="75"/>
                      </a:moveTo>
                      <a:cubicBezTo>
                        <a:pt x="0" y="403"/>
                        <a:pt x="0" y="403"/>
                        <a:pt x="0" y="403"/>
                      </a:cubicBezTo>
                      <a:cubicBezTo>
                        <a:pt x="129" y="349"/>
                        <a:pt x="129" y="349"/>
                        <a:pt x="129" y="349"/>
                      </a:cubicBezTo>
                      <a:cubicBezTo>
                        <a:pt x="123" y="339"/>
                        <a:pt x="110" y="315"/>
                        <a:pt x="109" y="297"/>
                      </a:cubicBezTo>
                      <a:cubicBezTo>
                        <a:pt x="108" y="281"/>
                        <a:pt x="114" y="245"/>
                        <a:pt x="145" y="243"/>
                      </a:cubicBezTo>
                      <a:cubicBezTo>
                        <a:pt x="179" y="241"/>
                        <a:pt x="179" y="264"/>
                        <a:pt x="179" y="283"/>
                      </a:cubicBezTo>
                      <a:cubicBezTo>
                        <a:pt x="180" y="297"/>
                        <a:pt x="173" y="322"/>
                        <a:pt x="170" y="332"/>
                      </a:cubicBezTo>
                      <a:cubicBezTo>
                        <a:pt x="252" y="298"/>
                        <a:pt x="252" y="298"/>
                        <a:pt x="252" y="298"/>
                      </a:cubicBezTo>
                      <a:cubicBezTo>
                        <a:pt x="252" y="170"/>
                        <a:pt x="252" y="170"/>
                        <a:pt x="252" y="170"/>
                      </a:cubicBezTo>
                      <a:cubicBezTo>
                        <a:pt x="281" y="173"/>
                        <a:pt x="338" y="175"/>
                        <a:pt x="331" y="121"/>
                      </a:cubicBezTo>
                      <a:cubicBezTo>
                        <a:pt x="325" y="74"/>
                        <a:pt x="275" y="109"/>
                        <a:pt x="252" y="127"/>
                      </a:cubicBezTo>
                      <a:cubicBezTo>
                        <a:pt x="252" y="0"/>
                        <a:pt x="252" y="0"/>
                        <a:pt x="252" y="0"/>
                      </a:cubicBezTo>
                      <a:cubicBezTo>
                        <a:pt x="252" y="0"/>
                        <a:pt x="252" y="0"/>
                        <a:pt x="252" y="0"/>
                      </a:cubicBezTo>
                      <a:lnTo>
                        <a:pt x="0" y="75"/>
                      </a:lnTo>
                      <a:close/>
                    </a:path>
                  </a:pathLst>
                </a:custGeom>
                <a:solidFill>
                  <a:schemeClr val="bg1"/>
                </a:solidFill>
                <a:ln w="9525">
                  <a:solidFill>
                    <a:schemeClr val="bg1">
                      <a:lumMod val="8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grpSp>
          <p:sp>
            <p:nvSpPr>
              <p:cNvPr id="22" name="ïṥļíḋê"/>
              <p:cNvSpPr/>
              <p:nvPr/>
            </p:nvSpPr>
            <p:spPr bwMode="auto">
              <a:xfrm rot="900000">
                <a:off x="6795632" y="3545206"/>
                <a:ext cx="1289305" cy="1709457"/>
              </a:xfrm>
              <a:custGeom>
                <a:avLst/>
                <a:gdLst>
                  <a:gd name="T0" fmla="*/ 199 w 284"/>
                  <a:gd name="T1" fmla="*/ 126 h 376"/>
                  <a:gd name="T2" fmla="*/ 180 w 284"/>
                  <a:gd name="T3" fmla="*/ 44 h 376"/>
                  <a:gd name="T4" fmla="*/ 85 w 284"/>
                  <a:gd name="T5" fmla="*/ 83 h 376"/>
                  <a:gd name="T6" fmla="*/ 85 w 284"/>
                  <a:gd name="T7" fmla="*/ 208 h 376"/>
                  <a:gd name="T8" fmla="*/ 87 w 284"/>
                  <a:gd name="T9" fmla="*/ 209 h 376"/>
                  <a:gd name="T10" fmla="*/ 85 w 284"/>
                  <a:gd name="T11" fmla="*/ 208 h 376"/>
                  <a:gd name="T12" fmla="*/ 20 w 284"/>
                  <a:gd name="T13" fmla="*/ 247 h 376"/>
                  <a:gd name="T14" fmla="*/ 85 w 284"/>
                  <a:gd name="T15" fmla="*/ 265 h 376"/>
                  <a:gd name="T16" fmla="*/ 87 w 284"/>
                  <a:gd name="T17" fmla="*/ 260 h 376"/>
                  <a:gd name="T18" fmla="*/ 85 w 284"/>
                  <a:gd name="T19" fmla="*/ 265 h 376"/>
                  <a:gd name="T20" fmla="*/ 85 w 284"/>
                  <a:gd name="T21" fmla="*/ 376 h 376"/>
                  <a:gd name="T22" fmla="*/ 284 w 284"/>
                  <a:gd name="T23" fmla="*/ 258 h 376"/>
                  <a:gd name="T24" fmla="*/ 284 w 284"/>
                  <a:gd name="T25" fmla="*/ 0 h 376"/>
                  <a:gd name="T26" fmla="*/ 214 w 284"/>
                  <a:gd name="T27" fmla="*/ 30 h 376"/>
                  <a:gd name="T28" fmla="*/ 199 w 284"/>
                  <a:gd name="T29" fmla="*/ 12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4" h="376">
                    <a:moveTo>
                      <a:pt x="199" y="126"/>
                    </a:moveTo>
                    <a:cubicBezTo>
                      <a:pt x="157" y="127"/>
                      <a:pt x="170" y="73"/>
                      <a:pt x="180" y="44"/>
                    </a:cubicBezTo>
                    <a:cubicBezTo>
                      <a:pt x="85" y="83"/>
                      <a:pt x="85" y="83"/>
                      <a:pt x="85" y="83"/>
                    </a:cubicBezTo>
                    <a:cubicBezTo>
                      <a:pt x="85" y="208"/>
                      <a:pt x="85" y="208"/>
                      <a:pt x="85" y="208"/>
                    </a:cubicBezTo>
                    <a:cubicBezTo>
                      <a:pt x="86" y="208"/>
                      <a:pt x="87" y="209"/>
                      <a:pt x="87" y="209"/>
                    </a:cubicBezTo>
                    <a:cubicBezTo>
                      <a:pt x="87" y="209"/>
                      <a:pt x="86" y="208"/>
                      <a:pt x="85" y="208"/>
                    </a:cubicBezTo>
                    <a:cubicBezTo>
                      <a:pt x="73" y="205"/>
                      <a:pt x="39" y="200"/>
                      <a:pt x="20" y="247"/>
                    </a:cubicBezTo>
                    <a:cubicBezTo>
                      <a:pt x="0" y="298"/>
                      <a:pt x="60" y="316"/>
                      <a:pt x="85" y="265"/>
                    </a:cubicBezTo>
                    <a:cubicBezTo>
                      <a:pt x="87" y="261"/>
                      <a:pt x="87" y="260"/>
                      <a:pt x="87" y="260"/>
                    </a:cubicBezTo>
                    <a:cubicBezTo>
                      <a:pt x="87" y="260"/>
                      <a:pt x="87" y="261"/>
                      <a:pt x="85" y="265"/>
                    </a:cubicBezTo>
                    <a:cubicBezTo>
                      <a:pt x="85" y="376"/>
                      <a:pt x="85" y="376"/>
                      <a:pt x="85" y="376"/>
                    </a:cubicBezTo>
                    <a:cubicBezTo>
                      <a:pt x="284" y="258"/>
                      <a:pt x="284" y="258"/>
                      <a:pt x="284" y="258"/>
                    </a:cubicBezTo>
                    <a:cubicBezTo>
                      <a:pt x="284" y="0"/>
                      <a:pt x="284" y="0"/>
                      <a:pt x="284" y="0"/>
                    </a:cubicBezTo>
                    <a:cubicBezTo>
                      <a:pt x="214" y="30"/>
                      <a:pt x="214" y="30"/>
                      <a:pt x="214" y="30"/>
                    </a:cubicBezTo>
                    <a:cubicBezTo>
                      <a:pt x="224" y="60"/>
                      <a:pt x="245" y="124"/>
                      <a:pt x="199" y="126"/>
                    </a:cubicBezTo>
                    <a:close/>
                  </a:path>
                </a:pathLst>
              </a:custGeom>
              <a:solidFill>
                <a:srgbClr val="F0714E"/>
              </a:solidFill>
              <a:ln w="9525">
                <a:solidFill>
                  <a:schemeClr val="bg1"/>
                </a:solidFill>
                <a:round/>
              </a:ln>
              <a:effec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grpSp>
            <p:nvGrpSpPr>
              <p:cNvPr id="23" name="iSlïḋe"/>
              <p:cNvGrpSpPr/>
              <p:nvPr/>
            </p:nvGrpSpPr>
            <p:grpSpPr>
              <a:xfrm>
                <a:off x="6642357" y="2088204"/>
                <a:ext cx="1983547" cy="2126003"/>
                <a:chOff x="3247476" y="2342496"/>
                <a:chExt cx="1746250" cy="1871662"/>
              </a:xfrm>
              <a:solidFill>
                <a:schemeClr val="accent6">
                  <a:lumMod val="75000"/>
                </a:schemeClr>
              </a:solidFill>
            </p:grpSpPr>
            <p:sp>
              <p:nvSpPr>
                <p:cNvPr id="28" name="ïṧľïḋe"/>
                <p:cNvSpPr/>
                <p:nvPr/>
              </p:nvSpPr>
              <p:spPr bwMode="auto">
                <a:xfrm rot="900000">
                  <a:off x="3247476" y="2342496"/>
                  <a:ext cx="1746250" cy="404812"/>
                </a:xfrm>
                <a:custGeom>
                  <a:avLst/>
                  <a:gdLst>
                    <a:gd name="T0" fmla="*/ 188 w 437"/>
                    <a:gd name="T1" fmla="*/ 33 h 101"/>
                    <a:gd name="T2" fmla="*/ 111 w 437"/>
                    <a:gd name="T3" fmla="*/ 20 h 101"/>
                    <a:gd name="T4" fmla="*/ 0 w 437"/>
                    <a:gd name="T5" fmla="*/ 46 h 101"/>
                    <a:gd name="T6" fmla="*/ 80 w 437"/>
                    <a:gd name="T7" fmla="*/ 64 h 101"/>
                    <a:gd name="T8" fmla="*/ 57 w 437"/>
                    <a:gd name="T9" fmla="*/ 84 h 101"/>
                    <a:gd name="T10" fmla="*/ 119 w 437"/>
                    <a:gd name="T11" fmla="*/ 73 h 101"/>
                    <a:gd name="T12" fmla="*/ 239 w 437"/>
                    <a:gd name="T13" fmla="*/ 101 h 101"/>
                    <a:gd name="T14" fmla="*/ 239 w 437"/>
                    <a:gd name="T15" fmla="*/ 101 h 101"/>
                    <a:gd name="T16" fmla="*/ 437 w 437"/>
                    <a:gd name="T17" fmla="*/ 42 h 101"/>
                    <a:gd name="T18" fmla="*/ 202 w 437"/>
                    <a:gd name="T19" fmla="*/ 0 h 101"/>
                    <a:gd name="T20" fmla="*/ 154 w 437"/>
                    <a:gd name="T21" fmla="*/ 11 h 101"/>
                    <a:gd name="T22" fmla="*/ 188 w 437"/>
                    <a:gd name="T23" fmla="*/ 3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7" h="101">
                      <a:moveTo>
                        <a:pt x="188" y="33"/>
                      </a:moveTo>
                      <a:cubicBezTo>
                        <a:pt x="164" y="45"/>
                        <a:pt x="122" y="35"/>
                        <a:pt x="111" y="20"/>
                      </a:cubicBezTo>
                      <a:cubicBezTo>
                        <a:pt x="0" y="46"/>
                        <a:pt x="0" y="46"/>
                        <a:pt x="0" y="46"/>
                      </a:cubicBezTo>
                      <a:cubicBezTo>
                        <a:pt x="80" y="64"/>
                        <a:pt x="80" y="64"/>
                        <a:pt x="80" y="64"/>
                      </a:cubicBezTo>
                      <a:cubicBezTo>
                        <a:pt x="59" y="68"/>
                        <a:pt x="29" y="76"/>
                        <a:pt x="57" y="84"/>
                      </a:cubicBezTo>
                      <a:cubicBezTo>
                        <a:pt x="86" y="92"/>
                        <a:pt x="107" y="82"/>
                        <a:pt x="119" y="73"/>
                      </a:cubicBezTo>
                      <a:cubicBezTo>
                        <a:pt x="239" y="101"/>
                        <a:pt x="239" y="101"/>
                        <a:pt x="239" y="101"/>
                      </a:cubicBezTo>
                      <a:cubicBezTo>
                        <a:pt x="239" y="101"/>
                        <a:pt x="239" y="101"/>
                        <a:pt x="239" y="101"/>
                      </a:cubicBezTo>
                      <a:cubicBezTo>
                        <a:pt x="437" y="42"/>
                        <a:pt x="437" y="42"/>
                        <a:pt x="437" y="42"/>
                      </a:cubicBezTo>
                      <a:cubicBezTo>
                        <a:pt x="202" y="0"/>
                        <a:pt x="202" y="0"/>
                        <a:pt x="202" y="0"/>
                      </a:cubicBezTo>
                      <a:cubicBezTo>
                        <a:pt x="154" y="11"/>
                        <a:pt x="154" y="11"/>
                        <a:pt x="154" y="11"/>
                      </a:cubicBezTo>
                      <a:cubicBezTo>
                        <a:pt x="176" y="15"/>
                        <a:pt x="208" y="23"/>
                        <a:pt x="188" y="33"/>
                      </a:cubicBezTo>
                      <a:close/>
                    </a:path>
                  </a:pathLst>
                </a:custGeom>
                <a:solidFill>
                  <a:srgbClr val="F0714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fontScale="92500" lnSpcReduction="10000"/>
                </a:bodyPr>
                <a:lstStyle/>
                <a:p>
                  <a:endParaRPr lang="zh-CN" altLang="en-US" sz="2800" b="1" i="1">
                    <a:solidFill>
                      <a:srgbClr val="000000"/>
                    </a:solidFill>
                  </a:endParaRPr>
                </a:p>
              </p:txBody>
            </p:sp>
            <p:sp>
              <p:nvSpPr>
                <p:cNvPr id="29" name="íṣḻïḑé"/>
                <p:cNvSpPr/>
                <p:nvPr/>
              </p:nvSpPr>
              <p:spPr bwMode="auto">
                <a:xfrm rot="900000">
                  <a:off x="3987251" y="2606021"/>
                  <a:ext cx="795338" cy="1608137"/>
                </a:xfrm>
                <a:custGeom>
                  <a:avLst/>
                  <a:gdLst>
                    <a:gd name="T0" fmla="*/ 198 w 199"/>
                    <a:gd name="T1" fmla="*/ 0 h 401"/>
                    <a:gd name="T2" fmla="*/ 199 w 199"/>
                    <a:gd name="T3" fmla="*/ 0 h 401"/>
                    <a:gd name="T4" fmla="*/ 0 w 199"/>
                    <a:gd name="T5" fmla="*/ 59 h 401"/>
                    <a:gd name="T6" fmla="*/ 0 w 199"/>
                    <a:gd name="T7" fmla="*/ 59 h 401"/>
                    <a:gd name="T8" fmla="*/ 0 w 199"/>
                    <a:gd name="T9" fmla="*/ 186 h 401"/>
                    <a:gd name="T10" fmla="*/ 79 w 199"/>
                    <a:gd name="T11" fmla="*/ 180 h 401"/>
                    <a:gd name="T12" fmla="*/ 0 w 199"/>
                    <a:gd name="T13" fmla="*/ 229 h 401"/>
                    <a:gd name="T14" fmla="*/ 0 w 199"/>
                    <a:gd name="T15" fmla="*/ 357 h 401"/>
                    <a:gd name="T16" fmla="*/ 95 w 199"/>
                    <a:gd name="T17" fmla="*/ 318 h 401"/>
                    <a:gd name="T18" fmla="*/ 114 w 199"/>
                    <a:gd name="T19" fmla="*/ 400 h 401"/>
                    <a:gd name="T20" fmla="*/ 129 w 199"/>
                    <a:gd name="T21" fmla="*/ 304 h 401"/>
                    <a:gd name="T22" fmla="*/ 199 w 199"/>
                    <a:gd name="T23" fmla="*/ 274 h 401"/>
                    <a:gd name="T24" fmla="*/ 199 w 199"/>
                    <a:gd name="T25" fmla="*/ 0 h 401"/>
                    <a:gd name="T26" fmla="*/ 198 w 199"/>
                    <a:gd name="T27"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9" h="401">
                      <a:moveTo>
                        <a:pt x="198" y="0"/>
                      </a:moveTo>
                      <a:cubicBezTo>
                        <a:pt x="199" y="0"/>
                        <a:pt x="199" y="0"/>
                        <a:pt x="199" y="0"/>
                      </a:cubicBezTo>
                      <a:cubicBezTo>
                        <a:pt x="0" y="59"/>
                        <a:pt x="0" y="59"/>
                        <a:pt x="0" y="59"/>
                      </a:cubicBezTo>
                      <a:cubicBezTo>
                        <a:pt x="0" y="59"/>
                        <a:pt x="0" y="59"/>
                        <a:pt x="0" y="59"/>
                      </a:cubicBezTo>
                      <a:cubicBezTo>
                        <a:pt x="0" y="186"/>
                        <a:pt x="0" y="186"/>
                        <a:pt x="0" y="186"/>
                      </a:cubicBezTo>
                      <a:cubicBezTo>
                        <a:pt x="23" y="168"/>
                        <a:pt x="73" y="133"/>
                        <a:pt x="79" y="180"/>
                      </a:cubicBezTo>
                      <a:cubicBezTo>
                        <a:pt x="86" y="234"/>
                        <a:pt x="29" y="232"/>
                        <a:pt x="0" y="229"/>
                      </a:cubicBezTo>
                      <a:cubicBezTo>
                        <a:pt x="0" y="357"/>
                        <a:pt x="0" y="357"/>
                        <a:pt x="0" y="357"/>
                      </a:cubicBezTo>
                      <a:cubicBezTo>
                        <a:pt x="95" y="318"/>
                        <a:pt x="95" y="318"/>
                        <a:pt x="95" y="318"/>
                      </a:cubicBezTo>
                      <a:cubicBezTo>
                        <a:pt x="85" y="347"/>
                        <a:pt x="72" y="401"/>
                        <a:pt x="114" y="400"/>
                      </a:cubicBezTo>
                      <a:cubicBezTo>
                        <a:pt x="160" y="398"/>
                        <a:pt x="139" y="334"/>
                        <a:pt x="129" y="304"/>
                      </a:cubicBezTo>
                      <a:cubicBezTo>
                        <a:pt x="199" y="274"/>
                        <a:pt x="199" y="274"/>
                        <a:pt x="199" y="274"/>
                      </a:cubicBezTo>
                      <a:cubicBezTo>
                        <a:pt x="199" y="0"/>
                        <a:pt x="199" y="0"/>
                        <a:pt x="199" y="0"/>
                      </a:cubicBezTo>
                      <a:lnTo>
                        <a:pt x="198" y="0"/>
                      </a:lnTo>
                      <a:close/>
                    </a:path>
                  </a:pathLst>
                </a:custGeom>
                <a:solidFill>
                  <a:srgbClr val="F0714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grpSp>
          <p:sp>
            <p:nvSpPr>
              <p:cNvPr id="24" name="îṣḷïdê"/>
              <p:cNvSpPr/>
              <p:nvPr/>
            </p:nvSpPr>
            <p:spPr bwMode="auto">
              <a:xfrm rot="900000">
                <a:off x="4236856" y="2515565"/>
                <a:ext cx="867351" cy="2010596"/>
              </a:xfrm>
              <a:custGeom>
                <a:avLst/>
                <a:gdLst>
                  <a:gd name="T0" fmla="*/ 122 w 191"/>
                  <a:gd name="T1" fmla="*/ 253 h 442"/>
                  <a:gd name="T2" fmla="*/ 191 w 191"/>
                  <a:gd name="T3" fmla="*/ 268 h 442"/>
                  <a:gd name="T4" fmla="*/ 191 w 191"/>
                  <a:gd name="T5" fmla="*/ 144 h 442"/>
                  <a:gd name="T6" fmla="*/ 102 w 191"/>
                  <a:gd name="T7" fmla="*/ 104 h 442"/>
                  <a:gd name="T8" fmla="*/ 82 w 191"/>
                  <a:gd name="T9" fmla="*/ 8 h 442"/>
                  <a:gd name="T10" fmla="*/ 66 w 191"/>
                  <a:gd name="T11" fmla="*/ 88 h 442"/>
                  <a:gd name="T12" fmla="*/ 0 w 191"/>
                  <a:gd name="T13" fmla="*/ 58 h 442"/>
                  <a:gd name="T14" fmla="*/ 0 w 191"/>
                  <a:gd name="T15" fmla="*/ 325 h 442"/>
                  <a:gd name="T16" fmla="*/ 191 w 191"/>
                  <a:gd name="T17" fmla="*/ 442 h 442"/>
                  <a:gd name="T18" fmla="*/ 191 w 191"/>
                  <a:gd name="T19" fmla="*/ 316 h 442"/>
                  <a:gd name="T20" fmla="*/ 122 w 191"/>
                  <a:gd name="T21" fmla="*/ 253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1" h="442">
                    <a:moveTo>
                      <a:pt x="122" y="253"/>
                    </a:moveTo>
                    <a:cubicBezTo>
                      <a:pt x="137" y="210"/>
                      <a:pt x="175" y="248"/>
                      <a:pt x="191" y="268"/>
                    </a:cubicBezTo>
                    <a:cubicBezTo>
                      <a:pt x="191" y="144"/>
                      <a:pt x="191" y="144"/>
                      <a:pt x="191" y="144"/>
                    </a:cubicBezTo>
                    <a:cubicBezTo>
                      <a:pt x="102" y="104"/>
                      <a:pt x="102" y="104"/>
                      <a:pt x="102" y="104"/>
                    </a:cubicBezTo>
                    <a:cubicBezTo>
                      <a:pt x="118" y="78"/>
                      <a:pt x="120" y="0"/>
                      <a:pt x="82" y="8"/>
                    </a:cubicBezTo>
                    <a:cubicBezTo>
                      <a:pt x="47" y="16"/>
                      <a:pt x="60" y="67"/>
                      <a:pt x="66" y="88"/>
                    </a:cubicBezTo>
                    <a:cubicBezTo>
                      <a:pt x="0" y="58"/>
                      <a:pt x="0" y="58"/>
                      <a:pt x="0" y="58"/>
                    </a:cubicBezTo>
                    <a:cubicBezTo>
                      <a:pt x="0" y="325"/>
                      <a:pt x="0" y="325"/>
                      <a:pt x="0" y="325"/>
                    </a:cubicBezTo>
                    <a:cubicBezTo>
                      <a:pt x="191" y="442"/>
                      <a:pt x="191" y="442"/>
                      <a:pt x="191" y="442"/>
                    </a:cubicBezTo>
                    <a:cubicBezTo>
                      <a:pt x="191" y="316"/>
                      <a:pt x="191" y="316"/>
                      <a:pt x="191" y="316"/>
                    </a:cubicBezTo>
                    <a:cubicBezTo>
                      <a:pt x="167" y="322"/>
                      <a:pt x="105" y="299"/>
                      <a:pt x="122" y="253"/>
                    </a:cubicBezTo>
                    <a:close/>
                  </a:path>
                </a:pathLst>
              </a:custGeom>
              <a:solidFill>
                <a:srgbClr val="F0714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endParaRPr lang="zh-CN" altLang="en-US" sz="2800" b="1" i="1">
                  <a:solidFill>
                    <a:srgbClr val="000000"/>
                  </a:solidFill>
                </a:endParaRPr>
              </a:p>
            </p:txBody>
          </p:sp>
          <p:grpSp>
            <p:nvGrpSpPr>
              <p:cNvPr id="25" name="íṥḻïdê"/>
              <p:cNvGrpSpPr/>
              <p:nvPr/>
            </p:nvGrpSpPr>
            <p:grpSpPr>
              <a:xfrm>
                <a:off x="4516356" y="3346852"/>
                <a:ext cx="2591232" cy="2356813"/>
                <a:chOff x="1375814" y="3450571"/>
                <a:chExt cx="2281237" cy="2074862"/>
              </a:xfrm>
            </p:grpSpPr>
            <p:sp>
              <p:nvSpPr>
                <p:cNvPr id="26" name="ïṣļiḋe"/>
                <p:cNvSpPr/>
                <p:nvPr/>
              </p:nvSpPr>
              <p:spPr bwMode="auto">
                <a:xfrm rot="900000">
                  <a:off x="2650576" y="3526771"/>
                  <a:ext cx="1006475" cy="1998662"/>
                </a:xfrm>
                <a:custGeom>
                  <a:avLst/>
                  <a:gdLst>
                    <a:gd name="T0" fmla="*/ 187 w 252"/>
                    <a:gd name="T1" fmla="*/ 221 h 499"/>
                    <a:gd name="T2" fmla="*/ 252 w 252"/>
                    <a:gd name="T3" fmla="*/ 182 h 499"/>
                    <a:gd name="T4" fmla="*/ 252 w 252"/>
                    <a:gd name="T5" fmla="*/ 57 h 499"/>
                    <a:gd name="T6" fmla="*/ 170 w 252"/>
                    <a:gd name="T7" fmla="*/ 91 h 499"/>
                    <a:gd name="T8" fmla="*/ 179 w 252"/>
                    <a:gd name="T9" fmla="*/ 42 h 499"/>
                    <a:gd name="T10" fmla="*/ 145 w 252"/>
                    <a:gd name="T11" fmla="*/ 2 h 499"/>
                    <a:gd name="T12" fmla="*/ 109 w 252"/>
                    <a:gd name="T13" fmla="*/ 56 h 499"/>
                    <a:gd name="T14" fmla="*/ 129 w 252"/>
                    <a:gd name="T15" fmla="*/ 108 h 499"/>
                    <a:gd name="T16" fmla="*/ 0 w 252"/>
                    <a:gd name="T17" fmla="*/ 162 h 499"/>
                    <a:gd name="T18" fmla="*/ 0 w 252"/>
                    <a:gd name="T19" fmla="*/ 499 h 499"/>
                    <a:gd name="T20" fmla="*/ 252 w 252"/>
                    <a:gd name="T21" fmla="*/ 350 h 499"/>
                    <a:gd name="T22" fmla="*/ 252 w 252"/>
                    <a:gd name="T23" fmla="*/ 239 h 499"/>
                    <a:gd name="T24" fmla="*/ 187 w 252"/>
                    <a:gd name="T25" fmla="*/ 221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2" h="499">
                      <a:moveTo>
                        <a:pt x="187" y="221"/>
                      </a:moveTo>
                      <a:cubicBezTo>
                        <a:pt x="206" y="174"/>
                        <a:pt x="240" y="179"/>
                        <a:pt x="252" y="182"/>
                      </a:cubicBezTo>
                      <a:cubicBezTo>
                        <a:pt x="252" y="57"/>
                        <a:pt x="252" y="57"/>
                        <a:pt x="252" y="57"/>
                      </a:cubicBezTo>
                      <a:cubicBezTo>
                        <a:pt x="170" y="91"/>
                        <a:pt x="170" y="91"/>
                        <a:pt x="170" y="91"/>
                      </a:cubicBezTo>
                      <a:cubicBezTo>
                        <a:pt x="173" y="81"/>
                        <a:pt x="180" y="56"/>
                        <a:pt x="179" y="42"/>
                      </a:cubicBezTo>
                      <a:cubicBezTo>
                        <a:pt x="179" y="23"/>
                        <a:pt x="179" y="0"/>
                        <a:pt x="145" y="2"/>
                      </a:cubicBezTo>
                      <a:cubicBezTo>
                        <a:pt x="114" y="4"/>
                        <a:pt x="108" y="40"/>
                        <a:pt x="109" y="56"/>
                      </a:cubicBezTo>
                      <a:cubicBezTo>
                        <a:pt x="110" y="74"/>
                        <a:pt x="123" y="98"/>
                        <a:pt x="129" y="108"/>
                      </a:cubicBezTo>
                      <a:cubicBezTo>
                        <a:pt x="0" y="162"/>
                        <a:pt x="0" y="162"/>
                        <a:pt x="0" y="162"/>
                      </a:cubicBezTo>
                      <a:cubicBezTo>
                        <a:pt x="0" y="499"/>
                        <a:pt x="0" y="499"/>
                        <a:pt x="0" y="499"/>
                      </a:cubicBezTo>
                      <a:cubicBezTo>
                        <a:pt x="252" y="350"/>
                        <a:pt x="252" y="350"/>
                        <a:pt x="252" y="350"/>
                      </a:cubicBezTo>
                      <a:cubicBezTo>
                        <a:pt x="252" y="239"/>
                        <a:pt x="252" y="239"/>
                        <a:pt x="252" y="239"/>
                      </a:cubicBezTo>
                      <a:cubicBezTo>
                        <a:pt x="227" y="290"/>
                        <a:pt x="167" y="272"/>
                        <a:pt x="187" y="221"/>
                      </a:cubicBezTo>
                      <a:close/>
                    </a:path>
                  </a:pathLst>
                </a:custGeom>
                <a:solidFill>
                  <a:srgbClr val="7ED3C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800" b="1" i="1" u="none" strike="noStrike" kern="0" cap="none" spc="0" normalizeH="0" baseline="0" noProof="0">
                    <a:ln>
                      <a:noFill/>
                    </a:ln>
                    <a:solidFill>
                      <a:srgbClr val="000000"/>
                    </a:solidFill>
                    <a:effectLst/>
                    <a:uLnTx/>
                    <a:uFillTx/>
                  </a:endParaRPr>
                </a:p>
              </p:txBody>
            </p:sp>
            <p:sp>
              <p:nvSpPr>
                <p:cNvPr id="27" name="ïśḷiḍé"/>
                <p:cNvSpPr/>
                <p:nvPr/>
              </p:nvSpPr>
              <p:spPr bwMode="auto">
                <a:xfrm rot="900000">
                  <a:off x="1375814" y="3450571"/>
                  <a:ext cx="1284287" cy="1774825"/>
                </a:xfrm>
                <a:custGeom>
                  <a:avLst/>
                  <a:gdLst>
                    <a:gd name="T0" fmla="*/ 226 w 321"/>
                    <a:gd name="T1" fmla="*/ 63 h 443"/>
                    <a:gd name="T2" fmla="*/ 203 w 321"/>
                    <a:gd name="T3" fmla="*/ 152 h 443"/>
                    <a:gd name="T4" fmla="*/ 184 w 321"/>
                    <a:gd name="T5" fmla="*/ 44 h 443"/>
                    <a:gd name="T6" fmla="*/ 86 w 321"/>
                    <a:gd name="T7" fmla="*/ 0 h 443"/>
                    <a:gd name="T8" fmla="*/ 86 w 321"/>
                    <a:gd name="T9" fmla="*/ 124 h 443"/>
                    <a:gd name="T10" fmla="*/ 17 w 321"/>
                    <a:gd name="T11" fmla="*/ 109 h 443"/>
                    <a:gd name="T12" fmla="*/ 86 w 321"/>
                    <a:gd name="T13" fmla="*/ 172 h 443"/>
                    <a:gd name="T14" fmla="*/ 86 w 321"/>
                    <a:gd name="T15" fmla="*/ 298 h 443"/>
                    <a:gd name="T16" fmla="*/ 321 w 321"/>
                    <a:gd name="T17" fmla="*/ 443 h 443"/>
                    <a:gd name="T18" fmla="*/ 321 w 321"/>
                    <a:gd name="T19" fmla="*/ 106 h 443"/>
                    <a:gd name="T20" fmla="*/ 226 w 321"/>
                    <a:gd name="T21" fmla="*/ 63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1" h="443">
                      <a:moveTo>
                        <a:pt x="226" y="63"/>
                      </a:moveTo>
                      <a:cubicBezTo>
                        <a:pt x="237" y="105"/>
                        <a:pt x="247" y="167"/>
                        <a:pt x="203" y="152"/>
                      </a:cubicBezTo>
                      <a:cubicBezTo>
                        <a:pt x="151" y="135"/>
                        <a:pt x="173" y="70"/>
                        <a:pt x="184" y="44"/>
                      </a:cubicBezTo>
                      <a:cubicBezTo>
                        <a:pt x="86" y="0"/>
                        <a:pt x="86" y="0"/>
                        <a:pt x="86" y="0"/>
                      </a:cubicBezTo>
                      <a:cubicBezTo>
                        <a:pt x="86" y="124"/>
                        <a:pt x="86" y="124"/>
                        <a:pt x="86" y="124"/>
                      </a:cubicBezTo>
                      <a:cubicBezTo>
                        <a:pt x="70" y="104"/>
                        <a:pt x="32" y="66"/>
                        <a:pt x="17" y="109"/>
                      </a:cubicBezTo>
                      <a:cubicBezTo>
                        <a:pt x="0" y="155"/>
                        <a:pt x="62" y="178"/>
                        <a:pt x="86" y="172"/>
                      </a:cubicBezTo>
                      <a:cubicBezTo>
                        <a:pt x="86" y="298"/>
                        <a:pt x="86" y="298"/>
                        <a:pt x="86" y="298"/>
                      </a:cubicBezTo>
                      <a:cubicBezTo>
                        <a:pt x="321" y="443"/>
                        <a:pt x="321" y="443"/>
                        <a:pt x="321" y="443"/>
                      </a:cubicBezTo>
                      <a:cubicBezTo>
                        <a:pt x="321" y="106"/>
                        <a:pt x="321" y="106"/>
                        <a:pt x="321" y="106"/>
                      </a:cubicBezTo>
                      <a:lnTo>
                        <a:pt x="226" y="63"/>
                      </a:lnTo>
                      <a:close/>
                    </a:path>
                  </a:pathLst>
                </a:custGeom>
                <a:solidFill>
                  <a:srgbClr val="7ED3CE"/>
                </a:solidFill>
                <a:ln w="9525">
                  <a:solidFill>
                    <a:schemeClr val="bg1"/>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1440" tIns="45720" rIns="91440" bIns="45720">
                  <a:normAutofit/>
                </a:bodyPr>
                <a:lstStyle/>
                <a:p>
                  <a:endParaRPr lang="zh-CN" altLang="en-US" sz="2800" b="1" i="1">
                    <a:solidFill>
                      <a:srgbClr val="000000"/>
                    </a:solidFill>
                  </a:endParaRPr>
                </a:p>
              </p:txBody>
            </p:sp>
          </p:grpSp>
        </p:grpSp>
        <p:cxnSp>
          <p:nvCxnSpPr>
            <p:cNvPr id="5" name="直接连接符 4"/>
            <p:cNvCxnSpPr>
              <a:stCxn id="24" idx="7"/>
            </p:cNvCxnSpPr>
            <p:nvPr/>
          </p:nvCxnSpPr>
          <p:spPr>
            <a:xfrm flipH="1" flipV="1">
              <a:off x="669927" y="3860801"/>
              <a:ext cx="3459264" cy="478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26" idx="10"/>
            </p:cNvCxnSpPr>
            <p:nvPr/>
          </p:nvCxnSpPr>
          <p:spPr>
            <a:xfrm flipV="1">
              <a:off x="6969770" y="5130800"/>
              <a:ext cx="4550718" cy="27339"/>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7" name="iŝļîḓe"/>
            <p:cNvGrpSpPr/>
            <p:nvPr/>
          </p:nvGrpSpPr>
          <p:grpSpPr>
            <a:xfrm>
              <a:off x="673100" y="2660012"/>
              <a:ext cx="3299436" cy="1111889"/>
              <a:chOff x="672799" y="2788636"/>
              <a:chExt cx="3299436" cy="1111889"/>
            </a:xfrm>
          </p:grpSpPr>
          <p:sp>
            <p:nvSpPr>
              <p:cNvPr id="13" name="îṩļîde"/>
              <p:cNvSpPr/>
              <p:nvPr/>
            </p:nvSpPr>
            <p:spPr bwMode="auto">
              <a:xfrm>
                <a:off x="672799" y="3176234"/>
                <a:ext cx="3299436"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171450" indent="-171450">
                  <a:lnSpc>
                    <a:spcPct val="120000"/>
                  </a:lnSpc>
                  <a:buFont typeface="Arial" panose="020B0604020202020204" pitchFamily="34" charset="0"/>
                  <a:buChar char="•"/>
                </a:pPr>
                <a:r>
                  <a:rPr lang="en-US" altLang="zh-CN" sz="1400" dirty="0"/>
                  <a:t>Copy paste fonts. Choose the only option to retain text.</a:t>
                </a:r>
              </a:p>
              <a:p>
                <a:pPr marL="171450" indent="-171450">
                  <a:lnSpc>
                    <a:spcPct val="120000"/>
                  </a:lnSpc>
                  <a:buFont typeface="Arial" panose="020B0604020202020204" pitchFamily="34" charset="0"/>
                  <a:buChar char="•"/>
                </a:pPr>
                <a:r>
                  <a:rPr lang="en-US" altLang="zh-CN" sz="1400" dirty="0"/>
                  <a:t>……</a:t>
                </a:r>
              </a:p>
            </p:txBody>
          </p:sp>
          <p:sp>
            <p:nvSpPr>
              <p:cNvPr id="14" name="ïṧḻíďè"/>
              <p:cNvSpPr txBox="1"/>
              <p:nvPr/>
            </p:nvSpPr>
            <p:spPr bwMode="auto">
              <a:xfrm>
                <a:off x="672799" y="2788636"/>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spcBef>
                    <a:spcPct val="0"/>
                  </a:spcBef>
                </a:pPr>
                <a:r>
                  <a:rPr lang="zh-CN" altLang="en-US" sz="2400" b="1" dirty="0"/>
                  <a:t>添加标题</a:t>
                </a:r>
              </a:p>
            </p:txBody>
          </p:sp>
        </p:grpSp>
        <p:sp>
          <p:nvSpPr>
            <p:cNvPr id="8" name="išḷïḍè"/>
            <p:cNvSpPr/>
            <p:nvPr/>
          </p:nvSpPr>
          <p:spPr bwMode="auto">
            <a:xfrm>
              <a:off x="840856" y="1943772"/>
              <a:ext cx="581543" cy="559456"/>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7ED3CE"/>
            </a:solidFill>
            <a:ln>
              <a:noFill/>
            </a:ln>
          </p:spPr>
          <p:txBody>
            <a:bodyPr wrap="square" lIns="91440" tIns="45720" rIns="91440" bIns="45720">
              <a:normAutofit/>
            </a:bodyPr>
            <a:lstStyle/>
            <a:p>
              <a:endParaRPr lang="zh-CN" altLang="en-US" sz="2800"/>
            </a:p>
          </p:txBody>
        </p:sp>
        <p:grpSp>
          <p:nvGrpSpPr>
            <p:cNvPr id="9" name="ïṣ1iḑê"/>
            <p:cNvGrpSpPr/>
            <p:nvPr/>
          </p:nvGrpSpPr>
          <p:grpSpPr>
            <a:xfrm>
              <a:off x="8221052" y="3911602"/>
              <a:ext cx="3299436" cy="1111889"/>
              <a:chOff x="672799" y="2788636"/>
              <a:chExt cx="3299436" cy="1111889"/>
            </a:xfrm>
          </p:grpSpPr>
          <p:sp>
            <p:nvSpPr>
              <p:cNvPr id="11" name="íSľîḋé"/>
              <p:cNvSpPr/>
              <p:nvPr/>
            </p:nvSpPr>
            <p:spPr bwMode="auto">
              <a:xfrm>
                <a:off x="672799" y="3176234"/>
                <a:ext cx="3299436"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171450" indent="-171450" algn="r">
                  <a:lnSpc>
                    <a:spcPct val="120000"/>
                  </a:lnSpc>
                  <a:buFont typeface="Arial" panose="020B0604020202020204" pitchFamily="34" charset="0"/>
                  <a:buChar char="•"/>
                </a:pPr>
                <a:r>
                  <a:rPr lang="en-US" altLang="zh-CN" sz="1400" dirty="0"/>
                  <a:t>Copy paste fonts. Choose the only option to retain text.</a:t>
                </a:r>
              </a:p>
              <a:p>
                <a:pPr marL="171450" indent="-171450" algn="r">
                  <a:lnSpc>
                    <a:spcPct val="120000"/>
                  </a:lnSpc>
                  <a:buFont typeface="Arial" panose="020B0604020202020204" pitchFamily="34" charset="0"/>
                  <a:buChar char="•"/>
                </a:pPr>
                <a:r>
                  <a:rPr lang="en-US" altLang="zh-CN" sz="1400" dirty="0"/>
                  <a:t>……</a:t>
                </a:r>
              </a:p>
            </p:txBody>
          </p:sp>
          <p:sp>
            <p:nvSpPr>
              <p:cNvPr id="12" name="íšļíďê"/>
              <p:cNvSpPr txBox="1"/>
              <p:nvPr/>
            </p:nvSpPr>
            <p:spPr bwMode="auto">
              <a:xfrm>
                <a:off x="672799" y="2788636"/>
                <a:ext cx="3299436"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a:r>
                  <a:rPr lang="zh-CN" altLang="en-US" sz="2400" b="1" dirty="0"/>
                  <a:t>添加标题</a:t>
                </a:r>
              </a:p>
            </p:txBody>
          </p:sp>
        </p:grpSp>
        <p:sp>
          <p:nvSpPr>
            <p:cNvPr id="10" name="íslíḋe"/>
            <p:cNvSpPr/>
            <p:nvPr/>
          </p:nvSpPr>
          <p:spPr bwMode="auto">
            <a:xfrm>
              <a:off x="10861156" y="3276622"/>
              <a:ext cx="581543" cy="395227"/>
            </a:xfrm>
            <a:custGeom>
              <a:avLst/>
              <a:gdLst>
                <a:gd name="connsiteX0" fmla="*/ 437011 w 604816"/>
                <a:gd name="connsiteY0" fmla="*/ 83550 h 411044"/>
                <a:gd name="connsiteX1" fmla="*/ 604816 w 604816"/>
                <a:gd name="connsiteY1" fmla="*/ 214450 h 411044"/>
                <a:gd name="connsiteX2" fmla="*/ 539177 w 604816"/>
                <a:gd name="connsiteY2" fmla="*/ 317799 h 411044"/>
                <a:gd name="connsiteX3" fmla="*/ 523523 w 604816"/>
                <a:gd name="connsiteY3" fmla="*/ 340690 h 411044"/>
                <a:gd name="connsiteX4" fmla="*/ 528878 w 604816"/>
                <a:gd name="connsiteY4" fmla="*/ 400177 h 411044"/>
                <a:gd name="connsiteX5" fmla="*/ 462004 w 604816"/>
                <a:gd name="connsiteY5" fmla="*/ 353300 h 411044"/>
                <a:gd name="connsiteX6" fmla="*/ 440033 w 604816"/>
                <a:gd name="connsiteY6" fmla="*/ 345213 h 411044"/>
                <a:gd name="connsiteX7" fmla="*/ 437011 w 604816"/>
                <a:gd name="connsiteY7" fmla="*/ 345350 h 411044"/>
                <a:gd name="connsiteX8" fmla="*/ 338279 w 604816"/>
                <a:gd name="connsiteY8" fmla="*/ 319992 h 411044"/>
                <a:gd name="connsiteX9" fmla="*/ 269207 w 604816"/>
                <a:gd name="connsiteY9" fmla="*/ 214450 h 411044"/>
                <a:gd name="connsiteX10" fmla="*/ 272091 w 604816"/>
                <a:gd name="connsiteY10" fmla="*/ 190189 h 411044"/>
                <a:gd name="connsiteX11" fmla="*/ 280467 w 604816"/>
                <a:gd name="connsiteY11" fmla="*/ 167299 h 411044"/>
                <a:gd name="connsiteX12" fmla="*/ 342948 w 604816"/>
                <a:gd name="connsiteY12" fmla="*/ 106166 h 411044"/>
                <a:gd name="connsiteX13" fmla="*/ 355581 w 604816"/>
                <a:gd name="connsiteY13" fmla="*/ 100135 h 411044"/>
                <a:gd name="connsiteX14" fmla="*/ 358602 w 604816"/>
                <a:gd name="connsiteY14" fmla="*/ 98765 h 411044"/>
                <a:gd name="connsiteX15" fmla="*/ 417375 w 604816"/>
                <a:gd name="connsiteY15" fmla="*/ 84509 h 411044"/>
                <a:gd name="connsiteX16" fmla="*/ 437011 w 604816"/>
                <a:gd name="connsiteY16" fmla="*/ 83550 h 411044"/>
                <a:gd name="connsiteX17" fmla="*/ 213353 w 604816"/>
                <a:gd name="connsiteY17" fmla="*/ 0 h 411044"/>
                <a:gd name="connsiteX18" fmla="*/ 340760 w 604816"/>
                <a:gd name="connsiteY18" fmla="*/ 33580 h 411044"/>
                <a:gd name="connsiteX19" fmla="*/ 331973 w 604816"/>
                <a:gd name="connsiteY19" fmla="*/ 37143 h 411044"/>
                <a:gd name="connsiteX20" fmla="*/ 327031 w 604816"/>
                <a:gd name="connsiteY20" fmla="*/ 39336 h 411044"/>
                <a:gd name="connsiteX21" fmla="*/ 310418 w 604816"/>
                <a:gd name="connsiteY21" fmla="*/ 47423 h 411044"/>
                <a:gd name="connsiteX22" fmla="*/ 306849 w 604816"/>
                <a:gd name="connsiteY22" fmla="*/ 49479 h 411044"/>
                <a:gd name="connsiteX23" fmla="*/ 294630 w 604816"/>
                <a:gd name="connsiteY23" fmla="*/ 56743 h 411044"/>
                <a:gd name="connsiteX24" fmla="*/ 289413 w 604816"/>
                <a:gd name="connsiteY24" fmla="*/ 60307 h 411044"/>
                <a:gd name="connsiteX25" fmla="*/ 279528 w 604816"/>
                <a:gd name="connsiteY25" fmla="*/ 67297 h 411044"/>
                <a:gd name="connsiteX26" fmla="*/ 274585 w 604816"/>
                <a:gd name="connsiteY26" fmla="*/ 71134 h 411044"/>
                <a:gd name="connsiteX27" fmla="*/ 264425 w 604816"/>
                <a:gd name="connsiteY27" fmla="*/ 79906 h 411044"/>
                <a:gd name="connsiteX28" fmla="*/ 261130 w 604816"/>
                <a:gd name="connsiteY28" fmla="*/ 82784 h 411044"/>
                <a:gd name="connsiteX29" fmla="*/ 249186 w 604816"/>
                <a:gd name="connsiteY29" fmla="*/ 95120 h 411044"/>
                <a:gd name="connsiteX30" fmla="*/ 246165 w 604816"/>
                <a:gd name="connsiteY30" fmla="*/ 98683 h 411044"/>
                <a:gd name="connsiteX31" fmla="*/ 238203 w 604816"/>
                <a:gd name="connsiteY31" fmla="*/ 108552 h 411044"/>
                <a:gd name="connsiteX32" fmla="*/ 234770 w 604816"/>
                <a:gd name="connsiteY32" fmla="*/ 113349 h 411044"/>
                <a:gd name="connsiteX33" fmla="*/ 228317 w 604816"/>
                <a:gd name="connsiteY33" fmla="*/ 123080 h 411044"/>
                <a:gd name="connsiteX34" fmla="*/ 225434 w 604816"/>
                <a:gd name="connsiteY34" fmla="*/ 127877 h 411044"/>
                <a:gd name="connsiteX35" fmla="*/ 218844 w 604816"/>
                <a:gd name="connsiteY35" fmla="*/ 140487 h 411044"/>
                <a:gd name="connsiteX36" fmla="*/ 217609 w 604816"/>
                <a:gd name="connsiteY36" fmla="*/ 142954 h 411044"/>
                <a:gd name="connsiteX37" fmla="*/ 211430 w 604816"/>
                <a:gd name="connsiteY37" fmla="*/ 158442 h 411044"/>
                <a:gd name="connsiteX38" fmla="*/ 209920 w 604816"/>
                <a:gd name="connsiteY38" fmla="*/ 163102 h 411044"/>
                <a:gd name="connsiteX39" fmla="*/ 206763 w 604816"/>
                <a:gd name="connsiteY39" fmla="*/ 174752 h 411044"/>
                <a:gd name="connsiteX40" fmla="*/ 205527 w 604816"/>
                <a:gd name="connsiteY40" fmla="*/ 180371 h 411044"/>
                <a:gd name="connsiteX41" fmla="*/ 203467 w 604816"/>
                <a:gd name="connsiteY41" fmla="*/ 192159 h 411044"/>
                <a:gd name="connsiteX42" fmla="*/ 202781 w 604816"/>
                <a:gd name="connsiteY42" fmla="*/ 197367 h 411044"/>
                <a:gd name="connsiteX43" fmla="*/ 201820 w 604816"/>
                <a:gd name="connsiteY43" fmla="*/ 214499 h 411044"/>
                <a:gd name="connsiteX44" fmla="*/ 203467 w 604816"/>
                <a:gd name="connsiteY44" fmla="*/ 236155 h 411044"/>
                <a:gd name="connsiteX45" fmla="*/ 204154 w 604816"/>
                <a:gd name="connsiteY45" fmla="*/ 241637 h 411044"/>
                <a:gd name="connsiteX46" fmla="*/ 208822 w 604816"/>
                <a:gd name="connsiteY46" fmla="*/ 262608 h 411044"/>
                <a:gd name="connsiteX47" fmla="*/ 208959 w 604816"/>
                <a:gd name="connsiteY47" fmla="*/ 263019 h 411044"/>
                <a:gd name="connsiteX48" fmla="*/ 216373 w 604816"/>
                <a:gd name="connsiteY48" fmla="*/ 282893 h 411044"/>
                <a:gd name="connsiteX49" fmla="*/ 218707 w 604816"/>
                <a:gd name="connsiteY49" fmla="*/ 287827 h 411044"/>
                <a:gd name="connsiteX50" fmla="*/ 229004 w 604816"/>
                <a:gd name="connsiteY50" fmla="*/ 307152 h 411044"/>
                <a:gd name="connsiteX51" fmla="*/ 229416 w 604816"/>
                <a:gd name="connsiteY51" fmla="*/ 307700 h 411044"/>
                <a:gd name="connsiteX52" fmla="*/ 242321 w 604816"/>
                <a:gd name="connsiteY52" fmla="*/ 325381 h 411044"/>
                <a:gd name="connsiteX53" fmla="*/ 245616 w 604816"/>
                <a:gd name="connsiteY53" fmla="*/ 329630 h 411044"/>
                <a:gd name="connsiteX54" fmla="*/ 249186 w 604816"/>
                <a:gd name="connsiteY54" fmla="*/ 333742 h 411044"/>
                <a:gd name="connsiteX55" fmla="*/ 213490 w 604816"/>
                <a:gd name="connsiteY55" fmla="*/ 336209 h 411044"/>
                <a:gd name="connsiteX56" fmla="*/ 213353 w 604816"/>
                <a:gd name="connsiteY56" fmla="*/ 336209 h 411044"/>
                <a:gd name="connsiteX57" fmla="*/ 187679 w 604816"/>
                <a:gd name="connsiteY57" fmla="*/ 344159 h 411044"/>
                <a:gd name="connsiteX58" fmla="*/ 87318 w 604816"/>
                <a:gd name="connsiteY58" fmla="*/ 411044 h 411044"/>
                <a:gd name="connsiteX59" fmla="*/ 99674 w 604816"/>
                <a:gd name="connsiteY59" fmla="*/ 324148 h 411044"/>
                <a:gd name="connsiteX60" fmla="*/ 84023 w 604816"/>
                <a:gd name="connsiteY60" fmla="*/ 301259 h 411044"/>
                <a:gd name="connsiteX61" fmla="*/ 0 w 604816"/>
                <a:gd name="connsiteY61" fmla="*/ 168036 h 411044"/>
                <a:gd name="connsiteX62" fmla="*/ 213353 w 604816"/>
                <a:gd name="connsiteY62" fmla="*/ 0 h 41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4816" h="411044">
                  <a:moveTo>
                    <a:pt x="437011" y="83550"/>
                  </a:moveTo>
                  <a:cubicBezTo>
                    <a:pt x="529565" y="83550"/>
                    <a:pt x="604816" y="142215"/>
                    <a:pt x="604816" y="214450"/>
                  </a:cubicBezTo>
                  <a:cubicBezTo>
                    <a:pt x="604816" y="254885"/>
                    <a:pt x="580922" y="292579"/>
                    <a:pt x="539177" y="317799"/>
                  </a:cubicBezTo>
                  <a:cubicBezTo>
                    <a:pt x="530938" y="322871"/>
                    <a:pt x="525308" y="331095"/>
                    <a:pt x="523523" y="340690"/>
                  </a:cubicBezTo>
                  <a:cubicBezTo>
                    <a:pt x="519953" y="360564"/>
                    <a:pt x="522974" y="381125"/>
                    <a:pt x="528878" y="400177"/>
                  </a:cubicBezTo>
                  <a:cubicBezTo>
                    <a:pt x="505122" y="387156"/>
                    <a:pt x="481366" y="370022"/>
                    <a:pt x="462004" y="353300"/>
                  </a:cubicBezTo>
                  <a:cubicBezTo>
                    <a:pt x="455824" y="348091"/>
                    <a:pt x="448134" y="345213"/>
                    <a:pt x="440033" y="345213"/>
                  </a:cubicBezTo>
                  <a:cubicBezTo>
                    <a:pt x="438934" y="345213"/>
                    <a:pt x="437835" y="345350"/>
                    <a:pt x="437011" y="345350"/>
                  </a:cubicBezTo>
                  <a:cubicBezTo>
                    <a:pt x="401308" y="345350"/>
                    <a:pt x="367253" y="336577"/>
                    <a:pt x="338279" y="319992"/>
                  </a:cubicBezTo>
                  <a:cubicBezTo>
                    <a:pt x="295023" y="295183"/>
                    <a:pt x="269207" y="255844"/>
                    <a:pt x="269207" y="214450"/>
                  </a:cubicBezTo>
                  <a:cubicBezTo>
                    <a:pt x="269207" y="206089"/>
                    <a:pt x="270168" y="198002"/>
                    <a:pt x="272091" y="190189"/>
                  </a:cubicBezTo>
                  <a:cubicBezTo>
                    <a:pt x="274013" y="182239"/>
                    <a:pt x="276760" y="174563"/>
                    <a:pt x="280467" y="167299"/>
                  </a:cubicBezTo>
                  <a:cubicBezTo>
                    <a:pt x="292826" y="142352"/>
                    <a:pt x="314797" y="121107"/>
                    <a:pt x="342948" y="106166"/>
                  </a:cubicBezTo>
                  <a:cubicBezTo>
                    <a:pt x="347067" y="103973"/>
                    <a:pt x="351187" y="102054"/>
                    <a:pt x="355581" y="100135"/>
                  </a:cubicBezTo>
                  <a:cubicBezTo>
                    <a:pt x="356542" y="99724"/>
                    <a:pt x="357503" y="99176"/>
                    <a:pt x="358602" y="98765"/>
                  </a:cubicBezTo>
                  <a:cubicBezTo>
                    <a:pt x="376454" y="91363"/>
                    <a:pt x="396228" y="86428"/>
                    <a:pt x="417375" y="84509"/>
                  </a:cubicBezTo>
                  <a:cubicBezTo>
                    <a:pt x="423829" y="83824"/>
                    <a:pt x="430283" y="83550"/>
                    <a:pt x="437011" y="83550"/>
                  </a:cubicBezTo>
                  <a:close/>
                  <a:moveTo>
                    <a:pt x="213353" y="0"/>
                  </a:moveTo>
                  <a:cubicBezTo>
                    <a:pt x="259757" y="0"/>
                    <a:pt x="304377" y="12061"/>
                    <a:pt x="340760" y="33580"/>
                  </a:cubicBezTo>
                  <a:cubicBezTo>
                    <a:pt x="337740" y="34676"/>
                    <a:pt x="334856" y="36047"/>
                    <a:pt x="331973" y="37143"/>
                  </a:cubicBezTo>
                  <a:cubicBezTo>
                    <a:pt x="330326" y="37966"/>
                    <a:pt x="328678" y="38514"/>
                    <a:pt x="327031" y="39336"/>
                  </a:cubicBezTo>
                  <a:cubicBezTo>
                    <a:pt x="321264" y="41803"/>
                    <a:pt x="315773" y="44545"/>
                    <a:pt x="310418" y="47423"/>
                  </a:cubicBezTo>
                  <a:cubicBezTo>
                    <a:pt x="309183" y="48108"/>
                    <a:pt x="308084" y="48793"/>
                    <a:pt x="306849" y="49479"/>
                  </a:cubicBezTo>
                  <a:cubicBezTo>
                    <a:pt x="302730" y="51809"/>
                    <a:pt x="298611" y="54139"/>
                    <a:pt x="294630" y="56743"/>
                  </a:cubicBezTo>
                  <a:cubicBezTo>
                    <a:pt x="292845" y="57839"/>
                    <a:pt x="291060" y="59073"/>
                    <a:pt x="289413" y="60307"/>
                  </a:cubicBezTo>
                  <a:cubicBezTo>
                    <a:pt x="285980" y="62500"/>
                    <a:pt x="282685" y="64830"/>
                    <a:pt x="279528" y="67297"/>
                  </a:cubicBezTo>
                  <a:cubicBezTo>
                    <a:pt x="277880" y="68530"/>
                    <a:pt x="276233" y="69901"/>
                    <a:pt x="274585" y="71134"/>
                  </a:cubicBezTo>
                  <a:cubicBezTo>
                    <a:pt x="271015" y="74013"/>
                    <a:pt x="267720" y="76891"/>
                    <a:pt x="264425" y="79906"/>
                  </a:cubicBezTo>
                  <a:cubicBezTo>
                    <a:pt x="263327" y="80866"/>
                    <a:pt x="262229" y="81825"/>
                    <a:pt x="261130" y="82784"/>
                  </a:cubicBezTo>
                  <a:cubicBezTo>
                    <a:pt x="257012" y="86759"/>
                    <a:pt x="253030" y="90871"/>
                    <a:pt x="249186" y="95120"/>
                  </a:cubicBezTo>
                  <a:cubicBezTo>
                    <a:pt x="248088" y="96216"/>
                    <a:pt x="247264" y="97450"/>
                    <a:pt x="246165" y="98683"/>
                  </a:cubicBezTo>
                  <a:cubicBezTo>
                    <a:pt x="243420" y="101836"/>
                    <a:pt x="240811" y="105125"/>
                    <a:pt x="238203" y="108552"/>
                  </a:cubicBezTo>
                  <a:cubicBezTo>
                    <a:pt x="237104" y="110197"/>
                    <a:pt x="235869" y="111704"/>
                    <a:pt x="234770" y="113349"/>
                  </a:cubicBezTo>
                  <a:cubicBezTo>
                    <a:pt x="232573" y="116501"/>
                    <a:pt x="230377" y="119791"/>
                    <a:pt x="228317" y="123080"/>
                  </a:cubicBezTo>
                  <a:cubicBezTo>
                    <a:pt x="227356" y="124725"/>
                    <a:pt x="226395" y="126233"/>
                    <a:pt x="225434" y="127877"/>
                  </a:cubicBezTo>
                  <a:cubicBezTo>
                    <a:pt x="223100" y="132126"/>
                    <a:pt x="220904" y="136238"/>
                    <a:pt x="218844" y="140487"/>
                  </a:cubicBezTo>
                  <a:cubicBezTo>
                    <a:pt x="218432" y="141309"/>
                    <a:pt x="218021" y="142132"/>
                    <a:pt x="217609" y="142954"/>
                  </a:cubicBezTo>
                  <a:cubicBezTo>
                    <a:pt x="215275" y="148025"/>
                    <a:pt x="213215" y="153233"/>
                    <a:pt x="211430" y="158442"/>
                  </a:cubicBezTo>
                  <a:cubicBezTo>
                    <a:pt x="210881" y="159949"/>
                    <a:pt x="210469" y="161457"/>
                    <a:pt x="209920" y="163102"/>
                  </a:cubicBezTo>
                  <a:cubicBezTo>
                    <a:pt x="208685" y="166940"/>
                    <a:pt x="207724" y="170777"/>
                    <a:pt x="206763" y="174752"/>
                  </a:cubicBezTo>
                  <a:cubicBezTo>
                    <a:pt x="206213" y="176671"/>
                    <a:pt x="205801" y="178453"/>
                    <a:pt x="205527" y="180371"/>
                  </a:cubicBezTo>
                  <a:cubicBezTo>
                    <a:pt x="204703" y="184209"/>
                    <a:pt x="204017" y="188184"/>
                    <a:pt x="203467" y="192159"/>
                  </a:cubicBezTo>
                  <a:cubicBezTo>
                    <a:pt x="203193" y="193940"/>
                    <a:pt x="202918" y="195585"/>
                    <a:pt x="202781" y="197367"/>
                  </a:cubicBezTo>
                  <a:cubicBezTo>
                    <a:pt x="202232" y="203123"/>
                    <a:pt x="201820" y="208743"/>
                    <a:pt x="201820" y="214499"/>
                  </a:cubicBezTo>
                  <a:cubicBezTo>
                    <a:pt x="201820" y="221901"/>
                    <a:pt x="202506" y="229028"/>
                    <a:pt x="203467" y="236155"/>
                  </a:cubicBezTo>
                  <a:cubicBezTo>
                    <a:pt x="203605" y="238074"/>
                    <a:pt x="203879" y="239719"/>
                    <a:pt x="204154" y="241637"/>
                  </a:cubicBezTo>
                  <a:cubicBezTo>
                    <a:pt x="205390" y="248627"/>
                    <a:pt x="206763" y="255755"/>
                    <a:pt x="208822" y="262608"/>
                  </a:cubicBezTo>
                  <a:cubicBezTo>
                    <a:pt x="208822" y="262745"/>
                    <a:pt x="208959" y="262882"/>
                    <a:pt x="208959" y="263019"/>
                  </a:cubicBezTo>
                  <a:cubicBezTo>
                    <a:pt x="211019" y="269735"/>
                    <a:pt x="213627" y="276451"/>
                    <a:pt x="216373" y="282893"/>
                  </a:cubicBezTo>
                  <a:cubicBezTo>
                    <a:pt x="217197" y="284537"/>
                    <a:pt x="217883" y="286182"/>
                    <a:pt x="218707" y="287827"/>
                  </a:cubicBezTo>
                  <a:cubicBezTo>
                    <a:pt x="221727" y="294406"/>
                    <a:pt x="225160" y="300847"/>
                    <a:pt x="229004" y="307152"/>
                  </a:cubicBezTo>
                  <a:cubicBezTo>
                    <a:pt x="229141" y="307289"/>
                    <a:pt x="229278" y="307563"/>
                    <a:pt x="229416" y="307700"/>
                  </a:cubicBezTo>
                  <a:cubicBezTo>
                    <a:pt x="233260" y="313731"/>
                    <a:pt x="237653" y="319625"/>
                    <a:pt x="242321" y="325381"/>
                  </a:cubicBezTo>
                  <a:cubicBezTo>
                    <a:pt x="243420" y="326752"/>
                    <a:pt x="244518" y="328122"/>
                    <a:pt x="245616" y="329630"/>
                  </a:cubicBezTo>
                  <a:cubicBezTo>
                    <a:pt x="246852" y="331001"/>
                    <a:pt x="247950" y="332371"/>
                    <a:pt x="249186" y="333742"/>
                  </a:cubicBezTo>
                  <a:cubicBezTo>
                    <a:pt x="237379" y="335387"/>
                    <a:pt x="225572" y="336209"/>
                    <a:pt x="213490" y="336209"/>
                  </a:cubicBezTo>
                  <a:lnTo>
                    <a:pt x="213353" y="336209"/>
                  </a:lnTo>
                  <a:cubicBezTo>
                    <a:pt x="204154" y="335661"/>
                    <a:pt x="194681" y="337991"/>
                    <a:pt x="187679" y="344159"/>
                  </a:cubicBezTo>
                  <a:cubicBezTo>
                    <a:pt x="158847" y="368692"/>
                    <a:pt x="122602" y="394323"/>
                    <a:pt x="87318" y="411044"/>
                  </a:cubicBezTo>
                  <a:cubicBezTo>
                    <a:pt x="97890" y="384317"/>
                    <a:pt x="105029" y="353479"/>
                    <a:pt x="99674" y="324148"/>
                  </a:cubicBezTo>
                  <a:cubicBezTo>
                    <a:pt x="98027" y="314691"/>
                    <a:pt x="92261" y="306330"/>
                    <a:pt x="84023" y="301259"/>
                  </a:cubicBezTo>
                  <a:cubicBezTo>
                    <a:pt x="30616" y="268912"/>
                    <a:pt x="0" y="220393"/>
                    <a:pt x="0" y="168036"/>
                  </a:cubicBezTo>
                  <a:cubicBezTo>
                    <a:pt x="0" y="75383"/>
                    <a:pt x="95693" y="0"/>
                    <a:pt x="213353" y="0"/>
                  </a:cubicBezTo>
                  <a:close/>
                </a:path>
              </a:pathLst>
            </a:custGeom>
            <a:solidFill>
              <a:srgbClr val="F0714E"/>
            </a:solidFill>
            <a:ln>
              <a:noFill/>
            </a:ln>
          </p:spPr>
          <p:txBody>
            <a:bodyPr wrap="square" lIns="91440" tIns="45720" rIns="91440" bIns="4572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800"/>
            </a:p>
          </p:txBody>
        </p:sp>
      </p:grpSp>
      <p:sp>
        <p:nvSpPr>
          <p:cNvPr id="35" name="文本框 34"/>
          <p:cNvSpPr txBox="1"/>
          <p:nvPr/>
        </p:nvSpPr>
        <p:spPr>
          <a:xfrm>
            <a:off x="641721" y="1187104"/>
            <a:ext cx="3033252" cy="9248686"/>
          </a:xfrm>
          <a:prstGeom prst="rect">
            <a:avLst/>
          </a:prstGeom>
          <a:noFill/>
        </p:spPr>
        <p:txBody>
          <a:bodyPr wrap="square" rtlCol="0">
            <a:spAutoFit/>
          </a:bodyPr>
          <a:lstStyle/>
          <a:p>
            <a:r>
              <a:rPr lang="en-US" altLang="zh-CN" sz="59500" b="1" dirty="0">
                <a:gradFill>
                  <a:gsLst>
                    <a:gs pos="0">
                      <a:srgbClr val="F0714E"/>
                    </a:gs>
                    <a:gs pos="100000">
                      <a:srgbClr val="7ED3CE"/>
                    </a:gs>
                  </a:gsLst>
                  <a:lin ang="5400000" scaled="1"/>
                </a:gradFill>
              </a:rPr>
              <a:t>T</a:t>
            </a:r>
            <a:endParaRPr lang="zh-CN" altLang="en-US" sz="59500" b="1" dirty="0">
              <a:gradFill>
                <a:gsLst>
                  <a:gs pos="0">
                    <a:srgbClr val="F0714E"/>
                  </a:gs>
                  <a:gs pos="100000">
                    <a:srgbClr val="7ED3CE"/>
                  </a:gs>
                </a:gsLst>
                <a:lin ang="5400000" scaled="1"/>
              </a:gra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randombar(horizontal)">
                                      <p:cBhvr>
                                        <p:cTn id="1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flipV="1">
            <a:off x="4415760" y="2833683"/>
            <a:ext cx="2748424" cy="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3524250" y="0"/>
            <a:ext cx="7334250" cy="7334250"/>
          </a:xfrm>
          <a:prstGeom prst="ellipse">
            <a:avLst/>
          </a:prstGeom>
          <a:gradFill>
            <a:gsLst>
              <a:gs pos="0">
                <a:srgbClr val="F0714E"/>
              </a:gs>
              <a:gs pos="100000">
                <a:srgbClr val="7ED3C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椭圆 2"/>
          <p:cNvSpPr/>
          <p:nvPr/>
        </p:nvSpPr>
        <p:spPr>
          <a:xfrm>
            <a:off x="2552699" y="1133474"/>
            <a:ext cx="3400425" cy="3400425"/>
          </a:xfrm>
          <a:prstGeom prst="ellipse">
            <a:avLst/>
          </a:prstGeom>
          <a:gradFill>
            <a:gsLst>
              <a:gs pos="0">
                <a:srgbClr val="F69493"/>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形 3" descr="带齿轮的头部"/>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49" y="3819524"/>
            <a:ext cx="2114550" cy="2114550"/>
          </a:xfrm>
          <a:prstGeom prst="rect">
            <a:avLst/>
          </a:prstGeom>
        </p:spPr>
      </p:pic>
      <p:sp>
        <p:nvSpPr>
          <p:cNvPr id="5" name="等腰三角形 4"/>
          <p:cNvSpPr/>
          <p:nvPr/>
        </p:nvSpPr>
        <p:spPr>
          <a:xfrm rot="5400000">
            <a:off x="1104518" y="3038094"/>
            <a:ext cx="419862" cy="3619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995306" y="2171962"/>
            <a:ext cx="2766091" cy="1323439"/>
          </a:xfrm>
          <a:prstGeom prst="rect">
            <a:avLst/>
          </a:prstGeom>
          <a:noFill/>
        </p:spPr>
        <p:txBody>
          <a:bodyPr wrap="square" rtlCol="0">
            <a:spAutoFit/>
          </a:bodyPr>
          <a:lstStyle/>
          <a:p>
            <a:r>
              <a:rPr lang="en-US" altLang="zh-CN" sz="8000" b="1" dirty="0">
                <a:solidFill>
                  <a:schemeClr val="bg1"/>
                </a:solidFill>
              </a:rPr>
              <a:t>FOUR</a:t>
            </a:r>
            <a:endParaRPr lang="zh-CN" altLang="en-US" sz="8000" b="1" dirty="0">
              <a:solidFill>
                <a:schemeClr val="bg1"/>
              </a:solidFill>
            </a:endParaRPr>
          </a:p>
        </p:txBody>
      </p:sp>
      <p:sp>
        <p:nvSpPr>
          <p:cNvPr id="9" name="文本框 8"/>
          <p:cNvSpPr txBox="1"/>
          <p:nvPr/>
        </p:nvSpPr>
        <p:spPr>
          <a:xfrm>
            <a:off x="7210423" y="3429000"/>
            <a:ext cx="4374509" cy="2954655"/>
          </a:xfrm>
          <a:prstGeom prst="rect">
            <a:avLst/>
          </a:prstGeom>
          <a:noFill/>
        </p:spPr>
        <p:txBody>
          <a:bodyPr wrap="square" rtlCol="0">
            <a:spAutoFit/>
          </a:bodyPr>
          <a:lstStyle/>
          <a:p>
            <a:pPr>
              <a:lnSpc>
                <a:spcPct val="150000"/>
              </a:lnSpc>
            </a:pPr>
            <a:r>
              <a:rPr lang="en-US" altLang="zh-CN" sz="1400" dirty="0">
                <a:solidFill>
                  <a:schemeClr val="tx1">
                    <a:lumMod val="65000"/>
                    <a:lumOff val="35000"/>
                  </a:schemeClr>
                </a:solidFill>
              </a:rPr>
              <a:t>Click here to add words  Click here to add words  Click here to add words Click here to add words Click here to add words  Click here to add words  Click here to add words  Click here to add words Click here to add words Click here to add words </a:t>
            </a:r>
            <a:endParaRPr lang="zh-CN" altLang="en-US" sz="1400" dirty="0">
              <a:solidFill>
                <a:schemeClr val="tx1">
                  <a:lumMod val="65000"/>
                  <a:lumOff val="35000"/>
                </a:schemeClr>
              </a:solidFill>
            </a:endParaRPr>
          </a:p>
          <a:p>
            <a:pPr>
              <a:lnSpc>
                <a:spcPct val="150000"/>
              </a:lnSpc>
            </a:pP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10" name="文本框 9"/>
          <p:cNvSpPr txBox="1"/>
          <p:nvPr/>
        </p:nvSpPr>
        <p:spPr>
          <a:xfrm>
            <a:off x="7239001" y="2510517"/>
            <a:ext cx="3400425" cy="646331"/>
          </a:xfrm>
          <a:prstGeom prst="rect">
            <a:avLst/>
          </a:prstGeom>
          <a:noFill/>
        </p:spPr>
        <p:txBody>
          <a:bodyPr wrap="square" rtlCol="0">
            <a:spAutoFit/>
          </a:bodyPr>
          <a:lstStyle/>
          <a:p>
            <a:pPr algn="dist"/>
            <a:r>
              <a:rPr lang="zh-CN" altLang="en-US" sz="3600" b="1" dirty="0">
                <a:solidFill>
                  <a:schemeClr val="tx1">
                    <a:lumMod val="65000"/>
                    <a:lumOff val="35000"/>
                  </a:schemeClr>
                </a:solidFill>
                <a:latin typeface="微软雅黑" panose="020B0503020204020204" pitchFamily="34" charset="-122"/>
                <a:ea typeface="微软雅黑" panose="020B0503020204020204" pitchFamily="34" charset="-122"/>
              </a:rPr>
              <a:t>添加您的标题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up)">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horizont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descr="图片包含 水, 户外, 天空, 运动&#10;&#10;已生成极高可信度的说明"/>
          <p:cNvPicPr>
            <a:picLocks noChangeAspect="1"/>
          </p:cNvPicPr>
          <p:nvPr/>
        </p:nvPicPr>
        <p:blipFill rotWithShape="1">
          <a:blip r:embed="rId4" cstate="print">
            <a:extLst>
              <a:ext uri="{28A0092B-C50C-407E-A947-70E740481C1C}">
                <a14:useLocalDpi xmlns:a14="http://schemas.microsoft.com/office/drawing/2010/main" val="0"/>
              </a:ext>
            </a:extLst>
          </a:blip>
          <a:srcRect l="-1" t="28710" r="326" b="28919"/>
          <a:stretch>
            <a:fillRect/>
          </a:stretch>
        </p:blipFill>
        <p:spPr>
          <a:xfrm>
            <a:off x="0" y="0"/>
            <a:ext cx="12191989" cy="3459009"/>
          </a:xfrm>
          <a:prstGeom prst="rect">
            <a:avLst/>
          </a:prstGeom>
        </p:spPr>
      </p:pic>
      <p:grpSp>
        <p:nvGrpSpPr>
          <p:cNvPr id="3" name="21767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2779443"/>
            <a:ext cx="12192000" cy="3367357"/>
            <a:chOff x="0" y="2779443"/>
            <a:chExt cx="12192000" cy="3367357"/>
          </a:xfrm>
        </p:grpSpPr>
        <p:sp>
          <p:nvSpPr>
            <p:cNvPr id="5" name="ïŝľíḍé"/>
            <p:cNvSpPr/>
            <p:nvPr/>
          </p:nvSpPr>
          <p:spPr>
            <a:xfrm>
              <a:off x="0" y="3426636"/>
              <a:ext cx="12192000" cy="53162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400"/>
            </a:p>
          </p:txBody>
        </p:sp>
        <p:grpSp>
          <p:nvGrpSpPr>
            <p:cNvPr id="6" name="íṩľïdê"/>
            <p:cNvGrpSpPr/>
            <p:nvPr/>
          </p:nvGrpSpPr>
          <p:grpSpPr>
            <a:xfrm>
              <a:off x="4394201" y="2779443"/>
              <a:ext cx="3403600" cy="3367357"/>
              <a:chOff x="4394201" y="2779443"/>
              <a:chExt cx="3403600" cy="3367357"/>
            </a:xfrm>
          </p:grpSpPr>
          <p:grpSp>
            <p:nvGrpSpPr>
              <p:cNvPr id="22" name="íSľíḓê"/>
              <p:cNvGrpSpPr/>
              <p:nvPr/>
            </p:nvGrpSpPr>
            <p:grpSpPr>
              <a:xfrm>
                <a:off x="5283200" y="2779443"/>
                <a:ext cx="1625600" cy="1625600"/>
                <a:chOff x="4326861" y="2796364"/>
                <a:chExt cx="839972" cy="839972"/>
              </a:xfrm>
            </p:grpSpPr>
            <p:sp>
              <p:nvSpPr>
                <p:cNvPr id="25" name="îṡḷiḓè"/>
                <p:cNvSpPr/>
                <p:nvPr/>
              </p:nvSpPr>
              <p:spPr>
                <a:xfrm>
                  <a:off x="4326861" y="2796364"/>
                  <a:ext cx="839972" cy="839972"/>
                </a:xfrm>
                <a:prstGeom prst="ellipse">
                  <a:avLst/>
                </a:prstGeom>
                <a:solidFill>
                  <a:srgbClr val="F0714E"/>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400"/>
                </a:p>
              </p:txBody>
            </p:sp>
            <p:sp>
              <p:nvSpPr>
                <p:cNvPr id="26" name="îs1íḋe"/>
                <p:cNvSpPr/>
                <p:nvPr/>
              </p:nvSpPr>
              <p:spPr bwMode="auto">
                <a:xfrm>
                  <a:off x="4515589" y="3045263"/>
                  <a:ext cx="462517" cy="342173"/>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88862 h 440259"/>
                    <a:gd name="T31" fmla="*/ 88862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278945 h 440259"/>
                    <a:gd name="T47" fmla="*/ 278945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278945 h 440259"/>
                    <a:gd name="T59" fmla="*/ 278945 h 440259"/>
                    <a:gd name="T60" fmla="*/ 278945 h 440259"/>
                    <a:gd name="T61" fmla="*/ 278945 h 440259"/>
                    <a:gd name="T62" fmla="*/ 278945 h 440259"/>
                    <a:gd name="T63" fmla="*/ 278945 h 440259"/>
                    <a:gd name="T64" fmla="*/ 278945 h 440259"/>
                    <a:gd name="T65" fmla="*/ 278945 h 440259"/>
                    <a:gd name="T66" fmla="*/ 278945 h 440259"/>
                    <a:gd name="T67" fmla="*/ 278945 h 440259"/>
                    <a:gd name="T68" fmla="*/ 278945 h 440259"/>
                    <a:gd name="T69" fmla="*/ 278945 h 440259"/>
                    <a:gd name="T70" fmla="*/ 278945 h 440259"/>
                    <a:gd name="T71"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08" h="4896">
                      <a:moveTo>
                        <a:pt x="6608" y="638"/>
                      </a:moveTo>
                      <a:lnTo>
                        <a:pt x="6608" y="2638"/>
                      </a:lnTo>
                      <a:cubicBezTo>
                        <a:pt x="6608" y="2638"/>
                        <a:pt x="6180" y="2723"/>
                        <a:pt x="6092" y="2734"/>
                      </a:cubicBezTo>
                      <a:cubicBezTo>
                        <a:pt x="6004" y="2745"/>
                        <a:pt x="5728" y="2834"/>
                        <a:pt x="5528" y="2642"/>
                      </a:cubicBezTo>
                      <a:cubicBezTo>
                        <a:pt x="5219" y="2346"/>
                        <a:pt x="4122" y="1254"/>
                        <a:pt x="4122" y="1254"/>
                      </a:cubicBezTo>
                      <a:cubicBezTo>
                        <a:pt x="4122" y="1254"/>
                        <a:pt x="3932" y="1069"/>
                        <a:pt x="3629" y="1229"/>
                      </a:cubicBezTo>
                      <a:cubicBezTo>
                        <a:pt x="3350" y="1376"/>
                        <a:pt x="2936" y="1592"/>
                        <a:pt x="2764" y="1675"/>
                      </a:cubicBezTo>
                      <a:cubicBezTo>
                        <a:pt x="2437" y="1849"/>
                        <a:pt x="2167" y="1574"/>
                        <a:pt x="2167" y="1364"/>
                      </a:cubicBezTo>
                      <a:cubicBezTo>
                        <a:pt x="2167" y="1201"/>
                        <a:pt x="2269" y="1090"/>
                        <a:pt x="2414" y="1009"/>
                      </a:cubicBezTo>
                      <a:cubicBezTo>
                        <a:pt x="2808" y="770"/>
                        <a:pt x="3637" y="305"/>
                        <a:pt x="3983" y="121"/>
                      </a:cubicBezTo>
                      <a:cubicBezTo>
                        <a:pt x="4193" y="9"/>
                        <a:pt x="4344" y="0"/>
                        <a:pt x="4633" y="243"/>
                      </a:cubicBezTo>
                      <a:cubicBezTo>
                        <a:pt x="4988" y="541"/>
                        <a:pt x="5304" y="814"/>
                        <a:pt x="5304" y="814"/>
                      </a:cubicBezTo>
                      <a:cubicBezTo>
                        <a:pt x="5304" y="814"/>
                        <a:pt x="5407" y="900"/>
                        <a:pt x="5571" y="865"/>
                      </a:cubicBezTo>
                      <a:cubicBezTo>
                        <a:pt x="5975" y="780"/>
                        <a:pt x="6608" y="638"/>
                        <a:pt x="6608" y="638"/>
                      </a:cubicBezTo>
                      <a:close/>
                      <a:moveTo>
                        <a:pt x="2241" y="4027"/>
                      </a:moveTo>
                      <a:cubicBezTo>
                        <a:pt x="2294" y="3891"/>
                        <a:pt x="2277" y="3738"/>
                        <a:pt x="2175" y="3633"/>
                      </a:cubicBezTo>
                      <a:cubicBezTo>
                        <a:pt x="2083" y="3540"/>
                        <a:pt x="1950" y="3515"/>
                        <a:pt x="1822" y="3544"/>
                      </a:cubicBezTo>
                      <a:cubicBezTo>
                        <a:pt x="1858" y="3418"/>
                        <a:pt x="1838" y="3283"/>
                        <a:pt x="1746" y="3188"/>
                      </a:cubicBezTo>
                      <a:cubicBezTo>
                        <a:pt x="1654" y="3095"/>
                        <a:pt x="1521" y="3070"/>
                        <a:pt x="1394" y="3099"/>
                      </a:cubicBezTo>
                      <a:cubicBezTo>
                        <a:pt x="1429" y="2973"/>
                        <a:pt x="1409" y="2838"/>
                        <a:pt x="1317" y="2744"/>
                      </a:cubicBezTo>
                      <a:cubicBezTo>
                        <a:pt x="1173" y="2596"/>
                        <a:pt x="924" y="2602"/>
                        <a:pt x="760" y="2758"/>
                      </a:cubicBezTo>
                      <a:cubicBezTo>
                        <a:pt x="597" y="2915"/>
                        <a:pt x="492" y="3198"/>
                        <a:pt x="638" y="3365"/>
                      </a:cubicBezTo>
                      <a:cubicBezTo>
                        <a:pt x="783" y="3531"/>
                        <a:pt x="950" y="3430"/>
                        <a:pt x="1077" y="3401"/>
                      </a:cubicBezTo>
                      <a:cubicBezTo>
                        <a:pt x="1042" y="3527"/>
                        <a:pt x="936" y="3645"/>
                        <a:pt x="1066" y="3810"/>
                      </a:cubicBezTo>
                      <a:cubicBezTo>
                        <a:pt x="1197" y="3975"/>
                        <a:pt x="1378" y="3875"/>
                        <a:pt x="1506" y="3846"/>
                      </a:cubicBezTo>
                      <a:cubicBezTo>
                        <a:pt x="1470" y="3972"/>
                        <a:pt x="1369" y="4101"/>
                        <a:pt x="1494" y="4254"/>
                      </a:cubicBezTo>
                      <a:cubicBezTo>
                        <a:pt x="1621" y="4408"/>
                        <a:pt x="1829" y="4326"/>
                        <a:pt x="1966" y="4283"/>
                      </a:cubicBezTo>
                      <a:cubicBezTo>
                        <a:pt x="1913" y="4419"/>
                        <a:pt x="1799" y="4566"/>
                        <a:pt x="1945" y="4730"/>
                      </a:cubicBezTo>
                      <a:cubicBezTo>
                        <a:pt x="2090" y="4896"/>
                        <a:pt x="2426" y="4819"/>
                        <a:pt x="2590" y="4663"/>
                      </a:cubicBezTo>
                      <a:cubicBezTo>
                        <a:pt x="2753" y="4506"/>
                        <a:pt x="2769" y="4258"/>
                        <a:pt x="2625" y="4110"/>
                      </a:cubicBezTo>
                      <a:cubicBezTo>
                        <a:pt x="2526" y="4008"/>
                        <a:pt x="2378" y="3985"/>
                        <a:pt x="2241" y="4027"/>
                      </a:cubicBezTo>
                      <a:close/>
                      <a:moveTo>
                        <a:pt x="5233" y="2987"/>
                      </a:moveTo>
                      <a:cubicBezTo>
                        <a:pt x="4047" y="1802"/>
                        <a:pt x="4605" y="2359"/>
                        <a:pt x="3967" y="1720"/>
                      </a:cubicBezTo>
                      <a:cubicBezTo>
                        <a:pt x="3967" y="1720"/>
                        <a:pt x="3775" y="1529"/>
                        <a:pt x="3523" y="1640"/>
                      </a:cubicBezTo>
                      <a:cubicBezTo>
                        <a:pt x="3346" y="1718"/>
                        <a:pt x="3117" y="1824"/>
                        <a:pt x="2945" y="1905"/>
                      </a:cubicBezTo>
                      <a:cubicBezTo>
                        <a:pt x="2757" y="2004"/>
                        <a:pt x="2621" y="2034"/>
                        <a:pt x="2557" y="2034"/>
                      </a:cubicBezTo>
                      <a:cubicBezTo>
                        <a:pt x="2192" y="2031"/>
                        <a:pt x="1896" y="1738"/>
                        <a:pt x="1896" y="1373"/>
                      </a:cubicBezTo>
                      <a:cubicBezTo>
                        <a:pt x="1896" y="1137"/>
                        <a:pt x="2022" y="931"/>
                        <a:pt x="2209" y="814"/>
                      </a:cubicBezTo>
                      <a:cubicBezTo>
                        <a:pt x="2472" y="632"/>
                        <a:pt x="3078" y="310"/>
                        <a:pt x="3078" y="310"/>
                      </a:cubicBezTo>
                      <a:cubicBezTo>
                        <a:pt x="3078" y="310"/>
                        <a:pt x="2894" y="76"/>
                        <a:pt x="2489" y="76"/>
                      </a:cubicBezTo>
                      <a:cubicBezTo>
                        <a:pt x="2085" y="76"/>
                        <a:pt x="1240" y="629"/>
                        <a:pt x="1240" y="629"/>
                      </a:cubicBezTo>
                      <a:cubicBezTo>
                        <a:pt x="1240" y="629"/>
                        <a:pt x="1000" y="783"/>
                        <a:pt x="659" y="644"/>
                      </a:cubicBezTo>
                      <a:lnTo>
                        <a:pt x="0" y="415"/>
                      </a:lnTo>
                      <a:lnTo>
                        <a:pt x="0" y="2704"/>
                      </a:lnTo>
                      <a:cubicBezTo>
                        <a:pt x="0" y="2704"/>
                        <a:pt x="188" y="2758"/>
                        <a:pt x="357" y="2827"/>
                      </a:cubicBezTo>
                      <a:cubicBezTo>
                        <a:pt x="395" y="2719"/>
                        <a:pt x="457" y="2618"/>
                        <a:pt x="542" y="2535"/>
                      </a:cubicBezTo>
                      <a:cubicBezTo>
                        <a:pt x="822" y="2268"/>
                        <a:pt x="1287" y="2265"/>
                        <a:pt x="1542" y="2528"/>
                      </a:cubicBezTo>
                      <a:cubicBezTo>
                        <a:pt x="1619" y="2608"/>
                        <a:pt x="1673" y="2703"/>
                        <a:pt x="1700" y="2808"/>
                      </a:cubicBezTo>
                      <a:cubicBezTo>
                        <a:pt x="1803" y="2840"/>
                        <a:pt x="1896" y="2896"/>
                        <a:pt x="1971" y="2973"/>
                      </a:cubicBezTo>
                      <a:cubicBezTo>
                        <a:pt x="2048" y="3053"/>
                        <a:pt x="2101" y="3148"/>
                        <a:pt x="2129" y="3253"/>
                      </a:cubicBezTo>
                      <a:cubicBezTo>
                        <a:pt x="2231" y="3285"/>
                        <a:pt x="2324" y="3341"/>
                        <a:pt x="2399" y="3418"/>
                      </a:cubicBezTo>
                      <a:cubicBezTo>
                        <a:pt x="2484" y="3505"/>
                        <a:pt x="2540" y="3611"/>
                        <a:pt x="2566" y="3725"/>
                      </a:cubicBezTo>
                      <a:cubicBezTo>
                        <a:pt x="2674" y="3756"/>
                        <a:pt x="2771" y="3814"/>
                        <a:pt x="2849" y="3894"/>
                      </a:cubicBezTo>
                      <a:cubicBezTo>
                        <a:pt x="3002" y="4051"/>
                        <a:pt x="3056" y="4265"/>
                        <a:pt x="3023" y="4471"/>
                      </a:cubicBezTo>
                      <a:cubicBezTo>
                        <a:pt x="3024" y="4471"/>
                        <a:pt x="3024" y="4471"/>
                        <a:pt x="3024" y="4472"/>
                      </a:cubicBezTo>
                      <a:cubicBezTo>
                        <a:pt x="3027" y="4475"/>
                        <a:pt x="3119" y="4578"/>
                        <a:pt x="3177" y="4636"/>
                      </a:cubicBezTo>
                      <a:cubicBezTo>
                        <a:pt x="3290" y="4749"/>
                        <a:pt x="3475" y="4749"/>
                        <a:pt x="3588" y="4636"/>
                      </a:cubicBezTo>
                      <a:cubicBezTo>
                        <a:pt x="3700" y="4523"/>
                        <a:pt x="3701" y="4339"/>
                        <a:pt x="3588" y="4225"/>
                      </a:cubicBezTo>
                      <a:cubicBezTo>
                        <a:pt x="3584" y="4221"/>
                        <a:pt x="3180" y="3799"/>
                        <a:pt x="3213" y="3766"/>
                      </a:cubicBezTo>
                      <a:cubicBezTo>
                        <a:pt x="3245" y="3734"/>
                        <a:pt x="3759" y="4269"/>
                        <a:pt x="3769" y="4279"/>
                      </a:cubicBezTo>
                      <a:cubicBezTo>
                        <a:pt x="3882" y="4391"/>
                        <a:pt x="4066" y="4391"/>
                        <a:pt x="4179" y="4279"/>
                      </a:cubicBezTo>
                      <a:cubicBezTo>
                        <a:pt x="4292" y="4166"/>
                        <a:pt x="4292" y="3981"/>
                        <a:pt x="4179" y="3868"/>
                      </a:cubicBezTo>
                      <a:cubicBezTo>
                        <a:pt x="4174" y="3863"/>
                        <a:pt x="4151" y="3841"/>
                        <a:pt x="4142" y="3832"/>
                      </a:cubicBezTo>
                      <a:cubicBezTo>
                        <a:pt x="4142" y="3832"/>
                        <a:pt x="3632" y="3378"/>
                        <a:pt x="3671" y="3339"/>
                      </a:cubicBezTo>
                      <a:cubicBezTo>
                        <a:pt x="3710" y="3300"/>
                        <a:pt x="4343" y="3891"/>
                        <a:pt x="4345" y="3891"/>
                      </a:cubicBezTo>
                      <a:cubicBezTo>
                        <a:pt x="4458" y="3993"/>
                        <a:pt x="4634" y="3992"/>
                        <a:pt x="4743" y="3883"/>
                      </a:cubicBezTo>
                      <a:cubicBezTo>
                        <a:pt x="4850" y="3776"/>
                        <a:pt x="4852" y="3608"/>
                        <a:pt x="4758" y="3494"/>
                      </a:cubicBezTo>
                      <a:cubicBezTo>
                        <a:pt x="4756" y="3488"/>
                        <a:pt x="4275" y="2986"/>
                        <a:pt x="4312" y="2948"/>
                      </a:cubicBezTo>
                      <a:cubicBezTo>
                        <a:pt x="4351" y="2910"/>
                        <a:pt x="4826" y="3400"/>
                        <a:pt x="4827" y="3401"/>
                      </a:cubicBezTo>
                      <a:cubicBezTo>
                        <a:pt x="4940" y="3513"/>
                        <a:pt x="5124" y="3513"/>
                        <a:pt x="5238" y="3401"/>
                      </a:cubicBezTo>
                      <a:cubicBezTo>
                        <a:pt x="5350" y="3288"/>
                        <a:pt x="5350" y="3103"/>
                        <a:pt x="5238" y="2990"/>
                      </a:cubicBezTo>
                      <a:cubicBezTo>
                        <a:pt x="5236" y="2989"/>
                        <a:pt x="5234" y="2988"/>
                        <a:pt x="5233" y="2987"/>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400"/>
                </a:p>
              </p:txBody>
            </p:sp>
          </p:grpSp>
          <p:sp>
            <p:nvSpPr>
              <p:cNvPr id="23" name="iŝḷïde"/>
              <p:cNvSpPr txBox="1"/>
              <p:nvPr/>
            </p:nvSpPr>
            <p:spPr>
              <a:xfrm>
                <a:off x="5105400" y="4521790"/>
                <a:ext cx="1981202" cy="570037"/>
              </a:xfrm>
              <a:prstGeom prst="roundRect">
                <a:avLst>
                  <a:gd name="adj" fmla="val 50000"/>
                </a:avLst>
              </a:prstGeom>
              <a:solidFill>
                <a:schemeClr val="bg1">
                  <a:lumMod val="95000"/>
                </a:schemeClr>
              </a:solidFill>
              <a:ln>
                <a:noFill/>
              </a:ln>
            </p:spPr>
            <p:txBody>
              <a:bodyPr wrap="square" lIns="91440" tIns="45720" rIns="91440" bIns="45720" anchor="ctr" anchorCtr="0">
                <a:noAutofit/>
              </a:bodyPr>
              <a:lstStyle/>
              <a:p>
                <a:pPr lvl="0" algn="ctr" defTabSz="913765">
                  <a:lnSpc>
                    <a:spcPct val="120000"/>
                  </a:lnSpc>
                  <a:buSzPct val="25000"/>
                  <a:defRPr/>
                </a:pPr>
                <a:r>
                  <a:rPr lang="zh-CN" altLang="en-US" sz="2400" b="1" i="1" dirty="0"/>
                  <a:t>添加标题</a:t>
                </a:r>
              </a:p>
            </p:txBody>
          </p:sp>
          <p:sp>
            <p:nvSpPr>
              <p:cNvPr id="24" name="îŝľiḍé"/>
              <p:cNvSpPr txBox="1"/>
              <p:nvPr/>
            </p:nvSpPr>
            <p:spPr>
              <a:xfrm>
                <a:off x="4394201" y="5163470"/>
                <a:ext cx="3403600" cy="983330"/>
              </a:xfrm>
              <a:prstGeom prst="rect">
                <a:avLst/>
              </a:prstGeom>
              <a:noFill/>
              <a:ln>
                <a:noFill/>
              </a:ln>
            </p:spPr>
            <p:txBody>
              <a:bodyPr wrap="square" lIns="91440" tIns="45720" rIns="91440" bIns="45720" anchor="t" anchorCtr="0">
                <a:normAutofit/>
              </a:body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en-US" sz="1600" b="0" i="0" u="none" strike="noStrike" kern="1200" cap="none" spc="0" normalizeH="0" baseline="0" noProof="0" dirty="0">
                    <a:ln>
                      <a:noFill/>
                    </a:ln>
                    <a:effectLst/>
                    <a:uLnTx/>
                    <a:uFillTx/>
                  </a:rPr>
                  <a:t>Copy paste fonts. Choose the only option to retain text.…</a:t>
                </a:r>
                <a:r>
                  <a:rPr kumimoji="0" lang="de-DE" sz="1600" b="0" i="0" u="none" strike="noStrike" kern="1200" cap="none" spc="0" normalizeH="0" baseline="0" noProof="0" dirty="0">
                    <a:ln>
                      <a:noFill/>
                    </a:ln>
                    <a:effectLst/>
                    <a:uLnTx/>
                    <a:uFillTx/>
                  </a:rPr>
                  <a:t>.</a:t>
                </a:r>
              </a:p>
            </p:txBody>
          </p:sp>
        </p:grpSp>
        <p:grpSp>
          <p:nvGrpSpPr>
            <p:cNvPr id="7" name="îšḻíḑé"/>
            <p:cNvGrpSpPr/>
            <p:nvPr/>
          </p:nvGrpSpPr>
          <p:grpSpPr>
            <a:xfrm>
              <a:off x="673100" y="3216452"/>
              <a:ext cx="3403600" cy="2930348"/>
              <a:chOff x="673100" y="3216452"/>
              <a:chExt cx="3403600" cy="2930348"/>
            </a:xfrm>
          </p:grpSpPr>
          <p:grpSp>
            <p:nvGrpSpPr>
              <p:cNvPr id="17" name="išľíde"/>
              <p:cNvGrpSpPr/>
              <p:nvPr/>
            </p:nvGrpSpPr>
            <p:grpSpPr>
              <a:xfrm>
                <a:off x="1892298" y="3216452"/>
                <a:ext cx="965202" cy="965202"/>
                <a:chOff x="4326861" y="2796364"/>
                <a:chExt cx="839972" cy="839972"/>
              </a:xfrm>
            </p:grpSpPr>
            <p:sp>
              <p:nvSpPr>
                <p:cNvPr id="20" name="îṩlîḓè"/>
                <p:cNvSpPr/>
                <p:nvPr/>
              </p:nvSpPr>
              <p:spPr>
                <a:xfrm>
                  <a:off x="4326861" y="2796364"/>
                  <a:ext cx="839972" cy="839972"/>
                </a:xfrm>
                <a:prstGeom prst="ellipse">
                  <a:avLst/>
                </a:prstGeom>
                <a:solidFill>
                  <a:srgbClr val="7ED3CE"/>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400"/>
                </a:p>
              </p:txBody>
            </p:sp>
            <p:sp>
              <p:nvSpPr>
                <p:cNvPr id="21" name="iṣ1îḋe"/>
                <p:cNvSpPr/>
                <p:nvPr/>
              </p:nvSpPr>
              <p:spPr bwMode="auto">
                <a:xfrm>
                  <a:off x="4528475" y="2985091"/>
                  <a:ext cx="436743" cy="462517"/>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400"/>
                </a:p>
              </p:txBody>
            </p:sp>
          </p:grpSp>
          <p:sp>
            <p:nvSpPr>
              <p:cNvPr id="18" name="ïšļiḋé"/>
              <p:cNvSpPr txBox="1"/>
              <p:nvPr/>
            </p:nvSpPr>
            <p:spPr>
              <a:xfrm>
                <a:off x="1384299" y="4521790"/>
                <a:ext cx="1981202" cy="570037"/>
              </a:xfrm>
              <a:prstGeom prst="roundRect">
                <a:avLst>
                  <a:gd name="adj" fmla="val 50000"/>
                </a:avLst>
              </a:prstGeom>
              <a:solidFill>
                <a:schemeClr val="bg1">
                  <a:lumMod val="95000"/>
                </a:schemeClr>
              </a:solidFill>
              <a:ln>
                <a:noFill/>
              </a:ln>
            </p:spPr>
            <p:txBody>
              <a:bodyPr wrap="square" lIns="91440" tIns="45720" rIns="91440" bIns="45720" anchor="ctr" anchorCtr="0">
                <a:noAutofit/>
              </a:bodyPr>
              <a:lstStyle/>
              <a:p>
                <a:pPr lvl="0" algn="ctr" defTabSz="913765">
                  <a:lnSpc>
                    <a:spcPct val="120000"/>
                  </a:lnSpc>
                  <a:buSzPct val="25000"/>
                  <a:defRPr/>
                </a:pPr>
                <a:r>
                  <a:rPr lang="zh-CN" altLang="en-US" sz="2400" b="1" i="1" dirty="0"/>
                  <a:t>添加标题</a:t>
                </a:r>
              </a:p>
            </p:txBody>
          </p:sp>
          <p:sp>
            <p:nvSpPr>
              <p:cNvPr id="19" name="iṣlîdê"/>
              <p:cNvSpPr txBox="1"/>
              <p:nvPr/>
            </p:nvSpPr>
            <p:spPr>
              <a:xfrm>
                <a:off x="673100" y="5163470"/>
                <a:ext cx="3403600" cy="983330"/>
              </a:xfrm>
              <a:prstGeom prst="rect">
                <a:avLst/>
              </a:prstGeom>
              <a:noFill/>
              <a:ln>
                <a:noFill/>
              </a:ln>
            </p:spPr>
            <p:txBody>
              <a:bodyPr wrap="square" lIns="91440" tIns="45720" rIns="91440" bIns="45720" anchor="t" anchorCtr="0">
                <a:normAutofit/>
              </a:body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en-US" sz="1600" b="0" i="0" u="none" strike="noStrike" kern="1200" cap="none" spc="0" normalizeH="0" baseline="0" noProof="0" dirty="0">
                    <a:ln>
                      <a:noFill/>
                    </a:ln>
                    <a:effectLst/>
                    <a:uLnTx/>
                    <a:uFillTx/>
                  </a:rPr>
                  <a:t>Copy paste fonts. Choose the only option to retain text.…</a:t>
                </a:r>
                <a:r>
                  <a:rPr kumimoji="0" lang="de-DE" sz="1600" b="0" i="0" u="none" strike="noStrike" kern="1200" cap="none" spc="0" normalizeH="0" baseline="0" noProof="0" dirty="0">
                    <a:ln>
                      <a:noFill/>
                    </a:ln>
                    <a:effectLst/>
                    <a:uLnTx/>
                    <a:uFillTx/>
                  </a:rPr>
                  <a:t>.</a:t>
                </a:r>
              </a:p>
            </p:txBody>
          </p:sp>
        </p:grpSp>
        <p:grpSp>
          <p:nvGrpSpPr>
            <p:cNvPr id="8" name="í$ľîḑé"/>
            <p:cNvGrpSpPr/>
            <p:nvPr/>
          </p:nvGrpSpPr>
          <p:grpSpPr>
            <a:xfrm>
              <a:off x="8107425" y="3216452"/>
              <a:ext cx="3403600" cy="2930348"/>
              <a:chOff x="673100" y="3216452"/>
              <a:chExt cx="3403600" cy="2930348"/>
            </a:xfrm>
          </p:grpSpPr>
          <p:grpSp>
            <p:nvGrpSpPr>
              <p:cNvPr id="12" name="ísḻíďe"/>
              <p:cNvGrpSpPr/>
              <p:nvPr/>
            </p:nvGrpSpPr>
            <p:grpSpPr>
              <a:xfrm>
                <a:off x="1892298" y="3216452"/>
                <a:ext cx="965202" cy="965202"/>
                <a:chOff x="4326861" y="2796364"/>
                <a:chExt cx="839972" cy="839972"/>
              </a:xfrm>
            </p:grpSpPr>
            <p:sp>
              <p:nvSpPr>
                <p:cNvPr id="15" name="ïṧļíḓé"/>
                <p:cNvSpPr/>
                <p:nvPr/>
              </p:nvSpPr>
              <p:spPr>
                <a:xfrm>
                  <a:off x="4326861" y="2796364"/>
                  <a:ext cx="839972" cy="839972"/>
                </a:xfrm>
                <a:prstGeom prst="ellipse">
                  <a:avLst/>
                </a:prstGeom>
                <a:solidFill>
                  <a:srgbClr val="7ED3CE"/>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400" dirty="0"/>
                </a:p>
              </p:txBody>
            </p:sp>
            <p:sp>
              <p:nvSpPr>
                <p:cNvPr id="16" name="iṣḻiḍè"/>
                <p:cNvSpPr/>
                <p:nvPr/>
              </p:nvSpPr>
              <p:spPr bwMode="auto">
                <a:xfrm>
                  <a:off x="4515588" y="2985439"/>
                  <a:ext cx="462517" cy="461820"/>
                </a:xfrm>
                <a:custGeom>
                  <a:avLst/>
                  <a:gdLst>
                    <a:gd name="T0" fmla="*/ 9608 w 10667"/>
                    <a:gd name="T1" fmla="*/ 4056 h 10667"/>
                    <a:gd name="T2" fmla="*/ 9642 w 10667"/>
                    <a:gd name="T3" fmla="*/ 4561 h 10667"/>
                    <a:gd name="T4" fmla="*/ 9398 w 10667"/>
                    <a:gd name="T5" fmla="*/ 5365 h 10667"/>
                    <a:gd name="T6" fmla="*/ 9237 w 10667"/>
                    <a:gd name="T7" fmla="*/ 4433 h 10667"/>
                    <a:gd name="T8" fmla="*/ 8869 w 10667"/>
                    <a:gd name="T9" fmla="*/ 4582 h 10667"/>
                    <a:gd name="T10" fmla="*/ 8709 w 10667"/>
                    <a:gd name="T11" fmla="*/ 5514 h 10667"/>
                    <a:gd name="T12" fmla="*/ 8952 w 10667"/>
                    <a:gd name="T13" fmla="*/ 5395 h 10667"/>
                    <a:gd name="T14" fmla="*/ 8998 w 10667"/>
                    <a:gd name="T15" fmla="*/ 6944 h 10667"/>
                    <a:gd name="T16" fmla="*/ 9239 w 10667"/>
                    <a:gd name="T17" fmla="*/ 5720 h 10667"/>
                    <a:gd name="T18" fmla="*/ 9377 w 10667"/>
                    <a:gd name="T19" fmla="*/ 6807 h 10667"/>
                    <a:gd name="T20" fmla="*/ 9687 w 10667"/>
                    <a:gd name="T21" fmla="*/ 6787 h 10667"/>
                    <a:gd name="T22" fmla="*/ 9559 w 10667"/>
                    <a:gd name="T23" fmla="*/ 4821 h 10667"/>
                    <a:gd name="T24" fmla="*/ 9939 w 10667"/>
                    <a:gd name="T25" fmla="*/ 5391 h 10667"/>
                    <a:gd name="T26" fmla="*/ 6566 w 10667"/>
                    <a:gd name="T27" fmla="*/ 1130 h 10667"/>
                    <a:gd name="T28" fmla="*/ 5448 w 10667"/>
                    <a:gd name="T29" fmla="*/ 2261 h 10667"/>
                    <a:gd name="T30" fmla="*/ 7197 w 10667"/>
                    <a:gd name="T31" fmla="*/ 8282 h 10667"/>
                    <a:gd name="T32" fmla="*/ 6553 w 10667"/>
                    <a:gd name="T33" fmla="*/ 5860 h 10667"/>
                    <a:gd name="T34" fmla="*/ 6867 w 10667"/>
                    <a:gd name="T35" fmla="*/ 5540 h 10667"/>
                    <a:gd name="T36" fmla="*/ 6677 w 10667"/>
                    <a:gd name="T37" fmla="*/ 2794 h 10667"/>
                    <a:gd name="T38" fmla="*/ 5875 w 10667"/>
                    <a:gd name="T39" fmla="*/ 5440 h 10667"/>
                    <a:gd name="T40" fmla="*/ 5344 w 10667"/>
                    <a:gd name="T41" fmla="*/ 2372 h 10667"/>
                    <a:gd name="T42" fmla="*/ 4134 w 10667"/>
                    <a:gd name="T43" fmla="*/ 2863 h 10667"/>
                    <a:gd name="T44" fmla="*/ 3606 w 10667"/>
                    <a:gd name="T45" fmla="*/ 5931 h 10667"/>
                    <a:gd name="T46" fmla="*/ 4406 w 10667"/>
                    <a:gd name="T47" fmla="*/ 5536 h 10667"/>
                    <a:gd name="T48" fmla="*/ 3036 w 10667"/>
                    <a:gd name="T49" fmla="*/ 8836 h 10667"/>
                    <a:gd name="T50" fmla="*/ 1301 w 10667"/>
                    <a:gd name="T51" fmla="*/ 9187 h 10667"/>
                    <a:gd name="T52" fmla="*/ 3942 w 10667"/>
                    <a:gd name="T53" fmla="*/ 10566 h 10667"/>
                    <a:gd name="T54" fmla="*/ 8368 w 10667"/>
                    <a:gd name="T55" fmla="*/ 10227 h 10667"/>
                    <a:gd name="T56" fmla="*/ 5409 w 10667"/>
                    <a:gd name="T57" fmla="*/ 9687 h 10667"/>
                    <a:gd name="T58" fmla="*/ 5462 w 10667"/>
                    <a:gd name="T59" fmla="*/ 6588 h 10667"/>
                    <a:gd name="T60" fmla="*/ 5409 w 10667"/>
                    <a:gd name="T61" fmla="*/ 9687 h 10667"/>
                    <a:gd name="T62" fmla="*/ 9674 w 10667"/>
                    <a:gd name="T63" fmla="*/ 7185 h 10667"/>
                    <a:gd name="T64" fmla="*/ 9255 w 10667"/>
                    <a:gd name="T65" fmla="*/ 7228 h 10667"/>
                    <a:gd name="T66" fmla="*/ 8691 w 10667"/>
                    <a:gd name="T67" fmla="*/ 6602 h 10667"/>
                    <a:gd name="T68" fmla="*/ 10667 w 10667"/>
                    <a:gd name="T69" fmla="*/ 7058 h 10667"/>
                    <a:gd name="T70" fmla="*/ 1068 w 10667"/>
                    <a:gd name="T71" fmla="*/ 4056 h 10667"/>
                    <a:gd name="T72" fmla="*/ 1407 w 10667"/>
                    <a:gd name="T73" fmla="*/ 4399 h 10667"/>
                    <a:gd name="T74" fmla="*/ 1620 w 10667"/>
                    <a:gd name="T75" fmla="*/ 4469 h 10667"/>
                    <a:gd name="T76" fmla="*/ 1410 w 10667"/>
                    <a:gd name="T77" fmla="*/ 5515 h 10667"/>
                    <a:gd name="T78" fmla="*/ 1189 w 10667"/>
                    <a:gd name="T79" fmla="*/ 4467 h 10667"/>
                    <a:gd name="T80" fmla="*/ 728 w 10667"/>
                    <a:gd name="T81" fmla="*/ 5387 h 10667"/>
                    <a:gd name="T82" fmla="*/ 967 w 10667"/>
                    <a:gd name="T83" fmla="*/ 5399 h 10667"/>
                    <a:gd name="T84" fmla="*/ 1088 w 10667"/>
                    <a:gd name="T85" fmla="*/ 5407 h 10667"/>
                    <a:gd name="T86" fmla="*/ 1148 w 10667"/>
                    <a:gd name="T87" fmla="*/ 6944 h 10667"/>
                    <a:gd name="T88" fmla="*/ 1411 w 10667"/>
                    <a:gd name="T89" fmla="*/ 5714 h 10667"/>
                    <a:gd name="T90" fmla="*/ 1671 w 10667"/>
                    <a:gd name="T91" fmla="*/ 6954 h 10667"/>
                    <a:gd name="T92" fmla="*/ 1743 w 10667"/>
                    <a:gd name="T93" fmla="*/ 5493 h 10667"/>
                    <a:gd name="T94" fmla="*/ 1838 w 10667"/>
                    <a:gd name="T95" fmla="*/ 5396 h 10667"/>
                    <a:gd name="T96" fmla="*/ 1780 w 10667"/>
                    <a:gd name="T97" fmla="*/ 4561 h 10667"/>
                    <a:gd name="T98" fmla="*/ 1813 w 10667"/>
                    <a:gd name="T99" fmla="*/ 7185 h 10667"/>
                    <a:gd name="T100" fmla="*/ 1394 w 10667"/>
                    <a:gd name="T101" fmla="*/ 7228 h 10667"/>
                    <a:gd name="T102" fmla="*/ 830 w 10667"/>
                    <a:gd name="T103" fmla="*/ 6602 h 10667"/>
                    <a:gd name="T104" fmla="*/ 2805 w 10667"/>
                    <a:gd name="T105" fmla="*/ 7058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67" h="10667">
                      <a:moveTo>
                        <a:pt x="8929" y="4056"/>
                      </a:moveTo>
                      <a:cubicBezTo>
                        <a:pt x="8929" y="3866"/>
                        <a:pt x="9081" y="3713"/>
                        <a:pt x="9268" y="3713"/>
                      </a:cubicBezTo>
                      <a:cubicBezTo>
                        <a:pt x="9456" y="3713"/>
                        <a:pt x="9608" y="3866"/>
                        <a:pt x="9608" y="4056"/>
                      </a:cubicBezTo>
                      <a:cubicBezTo>
                        <a:pt x="9608" y="4246"/>
                        <a:pt x="9456" y="4399"/>
                        <a:pt x="9268" y="4399"/>
                      </a:cubicBezTo>
                      <a:cubicBezTo>
                        <a:pt x="9081" y="4399"/>
                        <a:pt x="8929" y="4246"/>
                        <a:pt x="8929" y="4056"/>
                      </a:cubicBezTo>
                      <a:close/>
                      <a:moveTo>
                        <a:pt x="9642" y="4561"/>
                      </a:moveTo>
                      <a:cubicBezTo>
                        <a:pt x="9592" y="4523"/>
                        <a:pt x="9541" y="4489"/>
                        <a:pt x="9482" y="4469"/>
                      </a:cubicBezTo>
                      <a:cubicBezTo>
                        <a:pt x="9427" y="4449"/>
                        <a:pt x="9369" y="4439"/>
                        <a:pt x="9310" y="4434"/>
                      </a:cubicBezTo>
                      <a:lnTo>
                        <a:pt x="9398" y="5365"/>
                      </a:lnTo>
                      <a:lnTo>
                        <a:pt x="9272" y="5515"/>
                      </a:lnTo>
                      <a:lnTo>
                        <a:pt x="9127" y="5365"/>
                      </a:lnTo>
                      <a:lnTo>
                        <a:pt x="9237" y="4433"/>
                      </a:lnTo>
                      <a:cubicBezTo>
                        <a:pt x="9173" y="4435"/>
                        <a:pt x="9110" y="4446"/>
                        <a:pt x="9050" y="4467"/>
                      </a:cubicBezTo>
                      <a:cubicBezTo>
                        <a:pt x="9025" y="4476"/>
                        <a:pt x="9002" y="4487"/>
                        <a:pt x="8979" y="4500"/>
                      </a:cubicBezTo>
                      <a:cubicBezTo>
                        <a:pt x="8940" y="4523"/>
                        <a:pt x="8903" y="4551"/>
                        <a:pt x="8869" y="4582"/>
                      </a:cubicBezTo>
                      <a:cubicBezTo>
                        <a:pt x="8700" y="4734"/>
                        <a:pt x="8609" y="4997"/>
                        <a:pt x="8589" y="5387"/>
                      </a:cubicBezTo>
                      <a:cubicBezTo>
                        <a:pt x="8586" y="5454"/>
                        <a:pt x="8637" y="5511"/>
                        <a:pt x="8703" y="5514"/>
                      </a:cubicBezTo>
                      <a:cubicBezTo>
                        <a:pt x="8705" y="5514"/>
                        <a:pt x="8707" y="5514"/>
                        <a:pt x="8709" y="5514"/>
                      </a:cubicBezTo>
                      <a:cubicBezTo>
                        <a:pt x="8772" y="5514"/>
                        <a:pt x="8825" y="5464"/>
                        <a:pt x="8828" y="5399"/>
                      </a:cubicBezTo>
                      <a:cubicBezTo>
                        <a:pt x="8842" y="5135"/>
                        <a:pt x="8893" y="4938"/>
                        <a:pt x="8978" y="4821"/>
                      </a:cubicBezTo>
                      <a:cubicBezTo>
                        <a:pt x="8972" y="4944"/>
                        <a:pt x="8961" y="5167"/>
                        <a:pt x="8952" y="5395"/>
                      </a:cubicBezTo>
                      <a:cubicBezTo>
                        <a:pt x="8951" y="5399"/>
                        <a:pt x="8950" y="5403"/>
                        <a:pt x="8950" y="5407"/>
                      </a:cubicBezTo>
                      <a:lnTo>
                        <a:pt x="8854" y="6776"/>
                      </a:lnTo>
                      <a:cubicBezTo>
                        <a:pt x="8848" y="6863"/>
                        <a:pt x="8912" y="6938"/>
                        <a:pt x="8998" y="6944"/>
                      </a:cubicBezTo>
                      <a:cubicBezTo>
                        <a:pt x="9002" y="6944"/>
                        <a:pt x="9005" y="6944"/>
                        <a:pt x="9009" y="6944"/>
                      </a:cubicBezTo>
                      <a:cubicBezTo>
                        <a:pt x="9090" y="6944"/>
                        <a:pt x="9158" y="6881"/>
                        <a:pt x="9163" y="6798"/>
                      </a:cubicBezTo>
                      <a:lnTo>
                        <a:pt x="9239" y="5720"/>
                      </a:lnTo>
                      <a:cubicBezTo>
                        <a:pt x="9251" y="5717"/>
                        <a:pt x="9262" y="5714"/>
                        <a:pt x="9273" y="5714"/>
                      </a:cubicBezTo>
                      <a:cubicBezTo>
                        <a:pt x="9284" y="5714"/>
                        <a:pt x="9296" y="5716"/>
                        <a:pt x="9307" y="5717"/>
                      </a:cubicBezTo>
                      <a:lnTo>
                        <a:pt x="9377" y="6807"/>
                      </a:lnTo>
                      <a:cubicBezTo>
                        <a:pt x="9382" y="6890"/>
                        <a:pt x="9451" y="6954"/>
                        <a:pt x="9532" y="6954"/>
                      </a:cubicBezTo>
                      <a:cubicBezTo>
                        <a:pt x="9535" y="6954"/>
                        <a:pt x="9539" y="6954"/>
                        <a:pt x="9542" y="6954"/>
                      </a:cubicBezTo>
                      <a:cubicBezTo>
                        <a:pt x="9628" y="6948"/>
                        <a:pt x="9692" y="6873"/>
                        <a:pt x="9687" y="6787"/>
                      </a:cubicBezTo>
                      <a:lnTo>
                        <a:pt x="9604" y="5493"/>
                      </a:lnTo>
                      <a:cubicBezTo>
                        <a:pt x="9604" y="5486"/>
                        <a:pt x="9602" y="5479"/>
                        <a:pt x="9601" y="5472"/>
                      </a:cubicBezTo>
                      <a:cubicBezTo>
                        <a:pt x="9594" y="5274"/>
                        <a:pt x="9571" y="4981"/>
                        <a:pt x="9559" y="4821"/>
                      </a:cubicBezTo>
                      <a:cubicBezTo>
                        <a:pt x="9645" y="4939"/>
                        <a:pt x="9694" y="5134"/>
                        <a:pt x="9700" y="5396"/>
                      </a:cubicBezTo>
                      <a:cubicBezTo>
                        <a:pt x="9701" y="5462"/>
                        <a:pt x="9754" y="5514"/>
                        <a:pt x="9822" y="5514"/>
                      </a:cubicBezTo>
                      <a:cubicBezTo>
                        <a:pt x="9888" y="5513"/>
                        <a:pt x="9940" y="5458"/>
                        <a:pt x="9939" y="5391"/>
                      </a:cubicBezTo>
                      <a:cubicBezTo>
                        <a:pt x="9931" y="4988"/>
                        <a:pt x="9831" y="4709"/>
                        <a:pt x="9642" y="4561"/>
                      </a:cubicBezTo>
                      <a:close/>
                      <a:moveTo>
                        <a:pt x="5448" y="2261"/>
                      </a:moveTo>
                      <a:cubicBezTo>
                        <a:pt x="6065" y="2261"/>
                        <a:pt x="6566" y="1755"/>
                        <a:pt x="6566" y="1130"/>
                      </a:cubicBezTo>
                      <a:cubicBezTo>
                        <a:pt x="6566" y="506"/>
                        <a:pt x="6065" y="0"/>
                        <a:pt x="5448" y="0"/>
                      </a:cubicBezTo>
                      <a:cubicBezTo>
                        <a:pt x="4832" y="0"/>
                        <a:pt x="4332" y="506"/>
                        <a:pt x="4332" y="1130"/>
                      </a:cubicBezTo>
                      <a:cubicBezTo>
                        <a:pt x="4332" y="1755"/>
                        <a:pt x="4832" y="2261"/>
                        <a:pt x="5448" y="2261"/>
                      </a:cubicBezTo>
                      <a:close/>
                      <a:moveTo>
                        <a:pt x="9566" y="9187"/>
                      </a:moveTo>
                      <a:cubicBezTo>
                        <a:pt x="9566" y="8589"/>
                        <a:pt x="8569" y="8079"/>
                        <a:pt x="7146" y="7846"/>
                      </a:cubicBezTo>
                      <a:lnTo>
                        <a:pt x="7197" y="8282"/>
                      </a:lnTo>
                      <a:cubicBezTo>
                        <a:pt x="7559" y="8431"/>
                        <a:pt x="7781" y="8624"/>
                        <a:pt x="7781" y="8836"/>
                      </a:cubicBezTo>
                      <a:cubicBezTo>
                        <a:pt x="7781" y="9120"/>
                        <a:pt x="7386" y="9369"/>
                        <a:pt x="6788" y="9523"/>
                      </a:cubicBezTo>
                      <a:lnTo>
                        <a:pt x="6553" y="5860"/>
                      </a:lnTo>
                      <a:cubicBezTo>
                        <a:pt x="6552" y="5836"/>
                        <a:pt x="6547" y="5814"/>
                        <a:pt x="6542" y="5791"/>
                      </a:cubicBezTo>
                      <a:cubicBezTo>
                        <a:pt x="6519" y="5139"/>
                        <a:pt x="6446" y="4174"/>
                        <a:pt x="6403" y="3649"/>
                      </a:cubicBezTo>
                      <a:cubicBezTo>
                        <a:pt x="6689" y="4036"/>
                        <a:pt x="6850" y="4677"/>
                        <a:pt x="6867" y="5540"/>
                      </a:cubicBezTo>
                      <a:cubicBezTo>
                        <a:pt x="6872" y="5758"/>
                        <a:pt x="7047" y="5931"/>
                        <a:pt x="7269" y="5931"/>
                      </a:cubicBezTo>
                      <a:cubicBezTo>
                        <a:pt x="7487" y="5926"/>
                        <a:pt x="7660" y="5744"/>
                        <a:pt x="7655" y="5524"/>
                      </a:cubicBezTo>
                      <a:cubicBezTo>
                        <a:pt x="7628" y="4200"/>
                        <a:pt x="7299" y="3281"/>
                        <a:pt x="6677" y="2794"/>
                      </a:cubicBezTo>
                      <a:cubicBezTo>
                        <a:pt x="6515" y="2666"/>
                        <a:pt x="6346" y="2557"/>
                        <a:pt x="6150" y="2489"/>
                      </a:cubicBezTo>
                      <a:cubicBezTo>
                        <a:pt x="5969" y="2425"/>
                        <a:pt x="5778" y="2390"/>
                        <a:pt x="5587" y="2376"/>
                      </a:cubicBezTo>
                      <a:lnTo>
                        <a:pt x="5875" y="5440"/>
                      </a:lnTo>
                      <a:lnTo>
                        <a:pt x="5459" y="5934"/>
                      </a:lnTo>
                      <a:lnTo>
                        <a:pt x="4983" y="5440"/>
                      </a:lnTo>
                      <a:lnTo>
                        <a:pt x="5344" y="2372"/>
                      </a:lnTo>
                      <a:cubicBezTo>
                        <a:pt x="5135" y="2379"/>
                        <a:pt x="4926" y="2413"/>
                        <a:pt x="4729" y="2484"/>
                      </a:cubicBezTo>
                      <a:cubicBezTo>
                        <a:pt x="4648" y="2513"/>
                        <a:pt x="4570" y="2548"/>
                        <a:pt x="4496" y="2592"/>
                      </a:cubicBezTo>
                      <a:cubicBezTo>
                        <a:pt x="4366" y="2669"/>
                        <a:pt x="4247" y="2762"/>
                        <a:pt x="4134" y="2863"/>
                      </a:cubicBezTo>
                      <a:cubicBezTo>
                        <a:pt x="3578" y="3362"/>
                        <a:pt x="3276" y="4228"/>
                        <a:pt x="3213" y="5512"/>
                      </a:cubicBezTo>
                      <a:cubicBezTo>
                        <a:pt x="3202" y="5732"/>
                        <a:pt x="3369" y="5919"/>
                        <a:pt x="3586" y="5930"/>
                      </a:cubicBezTo>
                      <a:cubicBezTo>
                        <a:pt x="3593" y="5931"/>
                        <a:pt x="3600" y="5931"/>
                        <a:pt x="3606" y="5931"/>
                      </a:cubicBezTo>
                      <a:cubicBezTo>
                        <a:pt x="3815" y="5931"/>
                        <a:pt x="3989" y="5765"/>
                        <a:pt x="4000" y="5552"/>
                      </a:cubicBezTo>
                      <a:cubicBezTo>
                        <a:pt x="4043" y="4683"/>
                        <a:pt x="4213" y="4034"/>
                        <a:pt x="4493" y="3649"/>
                      </a:cubicBezTo>
                      <a:cubicBezTo>
                        <a:pt x="4473" y="4053"/>
                        <a:pt x="4437" y="4787"/>
                        <a:pt x="4406" y="5536"/>
                      </a:cubicBezTo>
                      <a:cubicBezTo>
                        <a:pt x="4404" y="5550"/>
                        <a:pt x="4400" y="5563"/>
                        <a:pt x="4399" y="5577"/>
                      </a:cubicBezTo>
                      <a:lnTo>
                        <a:pt x="4121" y="9550"/>
                      </a:lnTo>
                      <a:cubicBezTo>
                        <a:pt x="3469" y="9398"/>
                        <a:pt x="3036" y="9136"/>
                        <a:pt x="3036" y="8836"/>
                      </a:cubicBezTo>
                      <a:cubicBezTo>
                        <a:pt x="3036" y="8606"/>
                        <a:pt x="3298" y="8398"/>
                        <a:pt x="3715" y="8245"/>
                      </a:cubicBezTo>
                      <a:lnTo>
                        <a:pt x="3745" y="7843"/>
                      </a:lnTo>
                      <a:cubicBezTo>
                        <a:pt x="2309" y="8075"/>
                        <a:pt x="1301" y="8586"/>
                        <a:pt x="1301" y="9187"/>
                      </a:cubicBezTo>
                      <a:cubicBezTo>
                        <a:pt x="1301" y="9666"/>
                        <a:pt x="1867" y="9963"/>
                        <a:pt x="2241" y="10125"/>
                      </a:cubicBezTo>
                      <a:cubicBezTo>
                        <a:pt x="2579" y="10272"/>
                        <a:pt x="2936" y="10374"/>
                        <a:pt x="3295" y="10452"/>
                      </a:cubicBezTo>
                      <a:cubicBezTo>
                        <a:pt x="3509" y="10498"/>
                        <a:pt x="3725" y="10536"/>
                        <a:pt x="3942" y="10566"/>
                      </a:cubicBezTo>
                      <a:cubicBezTo>
                        <a:pt x="4438" y="10635"/>
                        <a:pt x="4931" y="10667"/>
                        <a:pt x="5434" y="10667"/>
                      </a:cubicBezTo>
                      <a:cubicBezTo>
                        <a:pt x="5609" y="10667"/>
                        <a:pt x="5784" y="10662"/>
                        <a:pt x="5959" y="10654"/>
                      </a:cubicBezTo>
                      <a:cubicBezTo>
                        <a:pt x="6767" y="10615"/>
                        <a:pt x="7596" y="10506"/>
                        <a:pt x="8368" y="10227"/>
                      </a:cubicBezTo>
                      <a:cubicBezTo>
                        <a:pt x="8794" y="10073"/>
                        <a:pt x="9463" y="9799"/>
                        <a:pt x="9557" y="9286"/>
                      </a:cubicBezTo>
                      <a:cubicBezTo>
                        <a:pt x="9563" y="9253"/>
                        <a:pt x="9566" y="9220"/>
                        <a:pt x="9566" y="9187"/>
                      </a:cubicBezTo>
                      <a:close/>
                      <a:moveTo>
                        <a:pt x="5409" y="9687"/>
                      </a:moveTo>
                      <a:cubicBezTo>
                        <a:pt x="5316" y="9687"/>
                        <a:pt x="5226" y="9685"/>
                        <a:pt x="5136" y="9681"/>
                      </a:cubicBezTo>
                      <a:lnTo>
                        <a:pt x="5351" y="6608"/>
                      </a:lnTo>
                      <a:cubicBezTo>
                        <a:pt x="5390" y="6597"/>
                        <a:pt x="5429" y="6588"/>
                        <a:pt x="5462" y="6588"/>
                      </a:cubicBezTo>
                      <a:cubicBezTo>
                        <a:pt x="5501" y="6588"/>
                        <a:pt x="5539" y="6595"/>
                        <a:pt x="5577" y="6599"/>
                      </a:cubicBezTo>
                      <a:lnTo>
                        <a:pt x="5773" y="9671"/>
                      </a:lnTo>
                      <a:cubicBezTo>
                        <a:pt x="5653" y="9678"/>
                        <a:pt x="5535" y="9687"/>
                        <a:pt x="5409" y="9687"/>
                      </a:cubicBezTo>
                      <a:close/>
                      <a:moveTo>
                        <a:pt x="9863" y="6751"/>
                      </a:moveTo>
                      <a:cubicBezTo>
                        <a:pt x="9985" y="6801"/>
                        <a:pt x="10061" y="6867"/>
                        <a:pt x="10061" y="6939"/>
                      </a:cubicBezTo>
                      <a:cubicBezTo>
                        <a:pt x="10061" y="7043"/>
                        <a:pt x="9905" y="7134"/>
                        <a:pt x="9674" y="7185"/>
                      </a:cubicBezTo>
                      <a:cubicBezTo>
                        <a:pt x="9657" y="7190"/>
                        <a:pt x="9638" y="7195"/>
                        <a:pt x="9619" y="7197"/>
                      </a:cubicBezTo>
                      <a:cubicBezTo>
                        <a:pt x="9614" y="7198"/>
                        <a:pt x="9609" y="7198"/>
                        <a:pt x="9605" y="7198"/>
                      </a:cubicBezTo>
                      <a:cubicBezTo>
                        <a:pt x="9499" y="7217"/>
                        <a:pt x="9382" y="7228"/>
                        <a:pt x="9255" y="7228"/>
                      </a:cubicBezTo>
                      <a:cubicBezTo>
                        <a:pt x="8811" y="7228"/>
                        <a:pt x="8451" y="7098"/>
                        <a:pt x="8451" y="6939"/>
                      </a:cubicBezTo>
                      <a:cubicBezTo>
                        <a:pt x="8451" y="6861"/>
                        <a:pt x="8539" y="6790"/>
                        <a:pt x="8681" y="6739"/>
                      </a:cubicBezTo>
                      <a:lnTo>
                        <a:pt x="8691" y="6602"/>
                      </a:lnTo>
                      <a:cubicBezTo>
                        <a:pt x="8203" y="6681"/>
                        <a:pt x="7861" y="6854"/>
                        <a:pt x="7861" y="7058"/>
                      </a:cubicBezTo>
                      <a:cubicBezTo>
                        <a:pt x="7861" y="7335"/>
                        <a:pt x="8489" y="7560"/>
                        <a:pt x="9264" y="7560"/>
                      </a:cubicBezTo>
                      <a:cubicBezTo>
                        <a:pt x="10039" y="7560"/>
                        <a:pt x="10667" y="7335"/>
                        <a:pt x="10667" y="7058"/>
                      </a:cubicBezTo>
                      <a:cubicBezTo>
                        <a:pt x="10667" y="6855"/>
                        <a:pt x="10328" y="6682"/>
                        <a:pt x="9845" y="6603"/>
                      </a:cubicBezTo>
                      <a:lnTo>
                        <a:pt x="9863" y="6751"/>
                      </a:lnTo>
                      <a:close/>
                      <a:moveTo>
                        <a:pt x="1068" y="4056"/>
                      </a:moveTo>
                      <a:cubicBezTo>
                        <a:pt x="1068" y="3866"/>
                        <a:pt x="1220" y="3713"/>
                        <a:pt x="1407" y="3713"/>
                      </a:cubicBezTo>
                      <a:cubicBezTo>
                        <a:pt x="1594" y="3713"/>
                        <a:pt x="1747" y="3866"/>
                        <a:pt x="1747" y="4056"/>
                      </a:cubicBezTo>
                      <a:cubicBezTo>
                        <a:pt x="1747" y="4246"/>
                        <a:pt x="1594" y="4399"/>
                        <a:pt x="1407" y="4399"/>
                      </a:cubicBezTo>
                      <a:cubicBezTo>
                        <a:pt x="1220" y="4399"/>
                        <a:pt x="1068" y="4246"/>
                        <a:pt x="1068" y="4056"/>
                      </a:cubicBezTo>
                      <a:close/>
                      <a:moveTo>
                        <a:pt x="1780" y="4561"/>
                      </a:moveTo>
                      <a:cubicBezTo>
                        <a:pt x="1731" y="4523"/>
                        <a:pt x="1680" y="4489"/>
                        <a:pt x="1620" y="4469"/>
                      </a:cubicBezTo>
                      <a:cubicBezTo>
                        <a:pt x="1565" y="4449"/>
                        <a:pt x="1507" y="4439"/>
                        <a:pt x="1449" y="4434"/>
                      </a:cubicBezTo>
                      <a:lnTo>
                        <a:pt x="1537" y="5365"/>
                      </a:lnTo>
                      <a:lnTo>
                        <a:pt x="1410" y="5515"/>
                      </a:lnTo>
                      <a:lnTo>
                        <a:pt x="1266" y="5365"/>
                      </a:lnTo>
                      <a:lnTo>
                        <a:pt x="1376" y="4433"/>
                      </a:lnTo>
                      <a:cubicBezTo>
                        <a:pt x="1312" y="4435"/>
                        <a:pt x="1248" y="4446"/>
                        <a:pt x="1189" y="4467"/>
                      </a:cubicBezTo>
                      <a:cubicBezTo>
                        <a:pt x="1164" y="4476"/>
                        <a:pt x="1140" y="4487"/>
                        <a:pt x="1118" y="4500"/>
                      </a:cubicBezTo>
                      <a:cubicBezTo>
                        <a:pt x="1078" y="4523"/>
                        <a:pt x="1042" y="4551"/>
                        <a:pt x="1008" y="4582"/>
                      </a:cubicBezTo>
                      <a:cubicBezTo>
                        <a:pt x="839" y="4734"/>
                        <a:pt x="747" y="4997"/>
                        <a:pt x="728" y="5387"/>
                      </a:cubicBezTo>
                      <a:cubicBezTo>
                        <a:pt x="725" y="5454"/>
                        <a:pt x="775" y="5511"/>
                        <a:pt x="841" y="5514"/>
                      </a:cubicBezTo>
                      <a:cubicBezTo>
                        <a:pt x="843" y="5514"/>
                        <a:pt x="845" y="5514"/>
                        <a:pt x="848" y="5514"/>
                      </a:cubicBezTo>
                      <a:cubicBezTo>
                        <a:pt x="911" y="5514"/>
                        <a:pt x="964" y="5464"/>
                        <a:pt x="967" y="5399"/>
                      </a:cubicBezTo>
                      <a:cubicBezTo>
                        <a:pt x="980" y="5135"/>
                        <a:pt x="1032" y="4938"/>
                        <a:pt x="1117" y="4821"/>
                      </a:cubicBezTo>
                      <a:cubicBezTo>
                        <a:pt x="1111" y="4944"/>
                        <a:pt x="1100" y="5167"/>
                        <a:pt x="1090" y="5395"/>
                      </a:cubicBezTo>
                      <a:cubicBezTo>
                        <a:pt x="1090" y="5399"/>
                        <a:pt x="1089" y="5403"/>
                        <a:pt x="1088" y="5407"/>
                      </a:cubicBezTo>
                      <a:lnTo>
                        <a:pt x="993" y="6776"/>
                      </a:lnTo>
                      <a:cubicBezTo>
                        <a:pt x="987" y="6863"/>
                        <a:pt x="1051" y="6938"/>
                        <a:pt x="1136" y="6944"/>
                      </a:cubicBezTo>
                      <a:cubicBezTo>
                        <a:pt x="1140" y="6944"/>
                        <a:pt x="1144" y="6944"/>
                        <a:pt x="1148" y="6944"/>
                      </a:cubicBezTo>
                      <a:cubicBezTo>
                        <a:pt x="1228" y="6944"/>
                        <a:pt x="1296" y="6881"/>
                        <a:pt x="1302" y="6798"/>
                      </a:cubicBezTo>
                      <a:lnTo>
                        <a:pt x="1378" y="5720"/>
                      </a:lnTo>
                      <a:cubicBezTo>
                        <a:pt x="1389" y="5717"/>
                        <a:pt x="1401" y="5714"/>
                        <a:pt x="1411" y="5714"/>
                      </a:cubicBezTo>
                      <a:cubicBezTo>
                        <a:pt x="1423" y="5714"/>
                        <a:pt x="1435" y="5716"/>
                        <a:pt x="1446" y="5717"/>
                      </a:cubicBezTo>
                      <a:lnTo>
                        <a:pt x="1516" y="6807"/>
                      </a:lnTo>
                      <a:cubicBezTo>
                        <a:pt x="1521" y="6890"/>
                        <a:pt x="1589" y="6954"/>
                        <a:pt x="1671" y="6954"/>
                      </a:cubicBezTo>
                      <a:cubicBezTo>
                        <a:pt x="1674" y="6954"/>
                        <a:pt x="1677" y="6954"/>
                        <a:pt x="1681" y="6954"/>
                      </a:cubicBezTo>
                      <a:cubicBezTo>
                        <a:pt x="1766" y="6948"/>
                        <a:pt x="1831" y="6873"/>
                        <a:pt x="1826" y="6787"/>
                      </a:cubicBezTo>
                      <a:lnTo>
                        <a:pt x="1743" y="5493"/>
                      </a:lnTo>
                      <a:cubicBezTo>
                        <a:pt x="1742" y="5486"/>
                        <a:pt x="1741" y="5479"/>
                        <a:pt x="1739" y="5472"/>
                      </a:cubicBezTo>
                      <a:cubicBezTo>
                        <a:pt x="1732" y="5274"/>
                        <a:pt x="1710" y="4981"/>
                        <a:pt x="1697" y="4821"/>
                      </a:cubicBezTo>
                      <a:cubicBezTo>
                        <a:pt x="1784" y="4939"/>
                        <a:pt x="1833" y="5134"/>
                        <a:pt x="1838" y="5396"/>
                      </a:cubicBezTo>
                      <a:cubicBezTo>
                        <a:pt x="1840" y="5462"/>
                        <a:pt x="1893" y="5514"/>
                        <a:pt x="1960" y="5514"/>
                      </a:cubicBezTo>
                      <a:cubicBezTo>
                        <a:pt x="2027" y="5513"/>
                        <a:pt x="2079" y="5458"/>
                        <a:pt x="2078" y="5391"/>
                      </a:cubicBezTo>
                      <a:cubicBezTo>
                        <a:pt x="2069" y="4988"/>
                        <a:pt x="1969" y="4709"/>
                        <a:pt x="1780" y="4561"/>
                      </a:cubicBezTo>
                      <a:close/>
                      <a:moveTo>
                        <a:pt x="2002" y="6751"/>
                      </a:moveTo>
                      <a:cubicBezTo>
                        <a:pt x="2124" y="6801"/>
                        <a:pt x="2200" y="6867"/>
                        <a:pt x="2200" y="6939"/>
                      </a:cubicBezTo>
                      <a:cubicBezTo>
                        <a:pt x="2200" y="7043"/>
                        <a:pt x="2044" y="7134"/>
                        <a:pt x="1813" y="7185"/>
                      </a:cubicBezTo>
                      <a:cubicBezTo>
                        <a:pt x="1795" y="7190"/>
                        <a:pt x="1777" y="7195"/>
                        <a:pt x="1758" y="7197"/>
                      </a:cubicBezTo>
                      <a:cubicBezTo>
                        <a:pt x="1753" y="7198"/>
                        <a:pt x="1748" y="7198"/>
                        <a:pt x="1743" y="7198"/>
                      </a:cubicBezTo>
                      <a:cubicBezTo>
                        <a:pt x="1637" y="7217"/>
                        <a:pt x="1520" y="7228"/>
                        <a:pt x="1394" y="7228"/>
                      </a:cubicBezTo>
                      <a:cubicBezTo>
                        <a:pt x="950" y="7228"/>
                        <a:pt x="589" y="7098"/>
                        <a:pt x="589" y="6939"/>
                      </a:cubicBezTo>
                      <a:cubicBezTo>
                        <a:pt x="589" y="6861"/>
                        <a:pt x="678" y="6790"/>
                        <a:pt x="820" y="6739"/>
                      </a:cubicBezTo>
                      <a:lnTo>
                        <a:pt x="830" y="6602"/>
                      </a:lnTo>
                      <a:cubicBezTo>
                        <a:pt x="342" y="6681"/>
                        <a:pt x="0" y="6854"/>
                        <a:pt x="0" y="7058"/>
                      </a:cubicBezTo>
                      <a:cubicBezTo>
                        <a:pt x="0" y="7335"/>
                        <a:pt x="628" y="7560"/>
                        <a:pt x="1403" y="7560"/>
                      </a:cubicBezTo>
                      <a:cubicBezTo>
                        <a:pt x="2177" y="7560"/>
                        <a:pt x="2805" y="7335"/>
                        <a:pt x="2805" y="7058"/>
                      </a:cubicBezTo>
                      <a:cubicBezTo>
                        <a:pt x="2805" y="6855"/>
                        <a:pt x="2467" y="6682"/>
                        <a:pt x="1984" y="6603"/>
                      </a:cubicBezTo>
                      <a:lnTo>
                        <a:pt x="2002" y="6751"/>
                      </a:ln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400"/>
                </a:p>
              </p:txBody>
            </p:sp>
          </p:grpSp>
          <p:sp>
            <p:nvSpPr>
              <p:cNvPr id="13" name="iSľïḋé"/>
              <p:cNvSpPr txBox="1"/>
              <p:nvPr/>
            </p:nvSpPr>
            <p:spPr>
              <a:xfrm>
                <a:off x="1384299" y="4521790"/>
                <a:ext cx="1981202" cy="570037"/>
              </a:xfrm>
              <a:prstGeom prst="roundRect">
                <a:avLst>
                  <a:gd name="adj" fmla="val 50000"/>
                </a:avLst>
              </a:prstGeom>
              <a:solidFill>
                <a:schemeClr val="bg1">
                  <a:lumMod val="95000"/>
                </a:schemeClr>
              </a:solidFill>
              <a:ln>
                <a:noFill/>
              </a:ln>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lnSpc>
                    <a:spcPct val="120000"/>
                  </a:lnSpc>
                  <a:buSzPct val="25000"/>
                  <a:defRPr/>
                </a:pPr>
                <a:r>
                  <a:rPr lang="zh-CN" altLang="en-US" sz="2400" b="1" i="1" dirty="0"/>
                  <a:t>添加标题</a:t>
                </a:r>
              </a:p>
            </p:txBody>
          </p:sp>
          <p:sp>
            <p:nvSpPr>
              <p:cNvPr id="14" name="iṩľïďè"/>
              <p:cNvSpPr txBox="1"/>
              <p:nvPr/>
            </p:nvSpPr>
            <p:spPr>
              <a:xfrm>
                <a:off x="673100" y="5163470"/>
                <a:ext cx="3403600" cy="983330"/>
              </a:xfrm>
              <a:prstGeom prst="rect">
                <a:avLst/>
              </a:prstGeom>
              <a:noFill/>
              <a:ln>
                <a:noFill/>
              </a:ln>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algn="ctr" defTabSz="913765" rtl="0" eaLnBrk="1" fontAlgn="auto" latinLnBrk="0" hangingPunct="1">
                  <a:lnSpc>
                    <a:spcPct val="150000"/>
                  </a:lnSpc>
                  <a:spcBef>
                    <a:spcPts val="0"/>
                  </a:spcBef>
                  <a:spcAft>
                    <a:spcPts val="0"/>
                  </a:spcAft>
                  <a:buClrTx/>
                  <a:buSzPct val="25000"/>
                  <a:buFontTx/>
                  <a:buNone/>
                  <a:defRPr/>
                </a:pPr>
                <a:r>
                  <a:rPr kumimoji="0" lang="en-US" sz="1600" b="0" i="0" u="none" strike="noStrike" kern="1200" cap="none" spc="0" normalizeH="0" baseline="0" noProof="0" dirty="0">
                    <a:ln>
                      <a:noFill/>
                    </a:ln>
                    <a:effectLst/>
                    <a:uLnTx/>
                    <a:uFillTx/>
                  </a:rPr>
                  <a:t>Copy paste fonts. Choose the only option to retain text.…</a:t>
                </a:r>
                <a:r>
                  <a:rPr kumimoji="0" lang="de-DE" sz="1600" b="0" i="0" u="none" strike="noStrike" kern="1200" cap="none" spc="0" normalizeH="0" baseline="0" noProof="0" dirty="0">
                    <a:ln>
                      <a:noFill/>
                    </a:ln>
                    <a:effectLst/>
                    <a:uLnTx/>
                    <a:uFillTx/>
                  </a:rPr>
                  <a:t>.</a:t>
                </a:r>
              </a:p>
            </p:txBody>
          </p:sp>
        </p:grpSp>
        <p:grpSp>
          <p:nvGrpSpPr>
            <p:cNvPr id="9" name="iṡļiḓè"/>
            <p:cNvGrpSpPr/>
            <p:nvPr/>
          </p:nvGrpSpPr>
          <p:grpSpPr>
            <a:xfrm>
              <a:off x="4235450" y="4181654"/>
              <a:ext cx="3717163" cy="1961971"/>
              <a:chOff x="4235450" y="4064000"/>
              <a:chExt cx="3717163" cy="2079625"/>
            </a:xfrm>
          </p:grpSpPr>
          <p:cxnSp>
            <p:nvCxnSpPr>
              <p:cNvPr id="10" name="直接连接符 9"/>
              <p:cNvCxnSpPr/>
              <p:nvPr/>
            </p:nvCxnSpPr>
            <p:spPr>
              <a:xfrm>
                <a:off x="4235450" y="4064000"/>
                <a:ext cx="0" cy="2079625"/>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7952613" y="4064000"/>
                <a:ext cx="0" cy="2079625"/>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111842" y="0"/>
            <a:ext cx="2223683" cy="2223683"/>
          </a:xfrm>
          <a:prstGeom prst="ellipse">
            <a:avLst/>
          </a:prstGeom>
          <a:noFill/>
          <a:ln w="190500">
            <a:gradFill>
              <a:gsLst>
                <a:gs pos="53000">
                  <a:srgbClr val="F69493"/>
                </a:gs>
                <a:gs pos="55000">
                  <a:srgbClr val="7ED3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080158" y="4634316"/>
            <a:ext cx="2223684" cy="2223684"/>
          </a:xfrm>
          <a:prstGeom prst="ellipse">
            <a:avLst/>
          </a:prstGeom>
          <a:noFill/>
          <a:ln w="190500">
            <a:gradFill>
              <a:gsLst>
                <a:gs pos="54000">
                  <a:srgbClr val="F0714E"/>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2465367" y="1148506"/>
            <a:ext cx="563583" cy="563583"/>
          </a:xfrm>
          <a:prstGeom prst="ellipse">
            <a:avLst/>
          </a:prstGeom>
          <a:noFill/>
          <a:ln w="190500">
            <a:gradFill>
              <a:gsLst>
                <a:gs pos="54000">
                  <a:srgbClr val="FEEDB7"/>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619250" y="876299"/>
            <a:ext cx="5638800" cy="1107996"/>
          </a:xfrm>
          <a:prstGeom prst="rect">
            <a:avLst/>
          </a:prstGeom>
          <a:noFill/>
        </p:spPr>
        <p:txBody>
          <a:bodyPr wrap="square" rtlCol="0">
            <a:spAutoFit/>
          </a:bodyPr>
          <a:lstStyle/>
          <a:p>
            <a:r>
              <a:rPr lang="en-US" altLang="zh-CN" sz="6600" b="1" dirty="0">
                <a:solidFill>
                  <a:schemeClr val="tx1">
                    <a:lumMod val="65000"/>
                    <a:lumOff val="35000"/>
                  </a:schemeClr>
                </a:solidFill>
              </a:rPr>
              <a:t>C      NTENTS</a:t>
            </a:r>
            <a:endParaRPr lang="zh-CN" altLang="en-US" sz="6600" b="1" dirty="0">
              <a:solidFill>
                <a:schemeClr val="tx1">
                  <a:lumMod val="65000"/>
                  <a:lumOff val="35000"/>
                </a:schemeClr>
              </a:solidFill>
            </a:endParaRPr>
          </a:p>
        </p:txBody>
      </p:sp>
      <p:sp>
        <p:nvSpPr>
          <p:cNvPr id="7" name="椭圆 6"/>
          <p:cNvSpPr/>
          <p:nvPr/>
        </p:nvSpPr>
        <p:spPr>
          <a:xfrm>
            <a:off x="1352550" y="2968706"/>
            <a:ext cx="1905000" cy="1905000"/>
          </a:xfrm>
          <a:prstGeom prst="ellipse">
            <a:avLst/>
          </a:prstGeom>
          <a:gradFill>
            <a:gsLst>
              <a:gs pos="0">
                <a:srgbClr val="E95168"/>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191000" y="2729316"/>
            <a:ext cx="1504950" cy="1504950"/>
          </a:xfrm>
          <a:prstGeom prst="ellipse">
            <a:avLst/>
          </a:prstGeom>
          <a:gradFill>
            <a:gsLst>
              <a:gs pos="0">
                <a:srgbClr val="F0714E"/>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736758" y="3208096"/>
            <a:ext cx="1905000" cy="1905000"/>
          </a:xfrm>
          <a:prstGeom prst="ellipse">
            <a:avLst/>
          </a:prstGeom>
          <a:gradFill>
            <a:gsLst>
              <a:gs pos="0">
                <a:srgbClr val="E95168"/>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9575208" y="2968706"/>
            <a:ext cx="1504950" cy="1504950"/>
          </a:xfrm>
          <a:prstGeom prst="ellipse">
            <a:avLst/>
          </a:prstGeom>
          <a:gradFill>
            <a:gsLst>
              <a:gs pos="0">
                <a:srgbClr val="F0714E"/>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形 11" descr="放大镜"/>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58050" y="3564422"/>
            <a:ext cx="914400" cy="914400"/>
          </a:xfrm>
          <a:prstGeom prst="rect">
            <a:avLst/>
          </a:prstGeom>
        </p:spPr>
      </p:pic>
      <p:pic>
        <p:nvPicPr>
          <p:cNvPr id="14" name="图形 13" descr="眼睛"/>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70483" y="3131438"/>
            <a:ext cx="914400" cy="914400"/>
          </a:xfrm>
          <a:prstGeom prst="rect">
            <a:avLst/>
          </a:prstGeom>
        </p:spPr>
      </p:pic>
      <p:pic>
        <p:nvPicPr>
          <p:cNvPr id="16" name="图形 15" descr="秒表"/>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33900" y="2905931"/>
            <a:ext cx="775884" cy="775884"/>
          </a:xfrm>
          <a:prstGeom prst="rect">
            <a:avLst/>
          </a:prstGeom>
        </p:spPr>
      </p:pic>
      <p:pic>
        <p:nvPicPr>
          <p:cNvPr id="18" name="图形 17" descr="带齿轮的头部"/>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47850" y="3319866"/>
            <a:ext cx="914400" cy="914400"/>
          </a:xfrm>
          <a:prstGeom prst="rect">
            <a:avLst/>
          </a:prstGeom>
        </p:spPr>
      </p:pic>
      <p:sp>
        <p:nvSpPr>
          <p:cNvPr id="19" name="文本框 18"/>
          <p:cNvSpPr txBox="1"/>
          <p:nvPr/>
        </p:nvSpPr>
        <p:spPr>
          <a:xfrm>
            <a:off x="1752600" y="4172651"/>
            <a:ext cx="1447800" cy="461665"/>
          </a:xfrm>
          <a:prstGeom prst="rect">
            <a:avLst/>
          </a:prstGeom>
          <a:noFill/>
        </p:spPr>
        <p:txBody>
          <a:bodyPr wrap="square" rtlCol="0">
            <a:spAutoFit/>
          </a:bodyPr>
          <a:lstStyle/>
          <a:p>
            <a:r>
              <a:rPr lang="zh-CN" altLang="en-US" sz="2400" b="1" dirty="0">
                <a:solidFill>
                  <a:schemeClr val="bg1"/>
                </a:solidFill>
              </a:rPr>
              <a:t>标题一</a:t>
            </a:r>
          </a:p>
        </p:txBody>
      </p:sp>
      <p:sp>
        <p:nvSpPr>
          <p:cNvPr id="20" name="文本框 19"/>
          <p:cNvSpPr txBox="1"/>
          <p:nvPr/>
        </p:nvSpPr>
        <p:spPr>
          <a:xfrm>
            <a:off x="4362854" y="3681815"/>
            <a:ext cx="1447800" cy="461665"/>
          </a:xfrm>
          <a:prstGeom prst="rect">
            <a:avLst/>
          </a:prstGeom>
          <a:noFill/>
        </p:spPr>
        <p:txBody>
          <a:bodyPr wrap="square" rtlCol="0">
            <a:spAutoFit/>
          </a:bodyPr>
          <a:lstStyle/>
          <a:p>
            <a:r>
              <a:rPr lang="zh-CN" altLang="en-US" sz="2400" b="1" dirty="0">
                <a:solidFill>
                  <a:schemeClr val="bg1"/>
                </a:solidFill>
              </a:rPr>
              <a:t>标题二</a:t>
            </a:r>
          </a:p>
        </p:txBody>
      </p:sp>
      <p:sp>
        <p:nvSpPr>
          <p:cNvPr id="21" name="文本框 20"/>
          <p:cNvSpPr txBox="1"/>
          <p:nvPr/>
        </p:nvSpPr>
        <p:spPr>
          <a:xfrm>
            <a:off x="7136808" y="4473656"/>
            <a:ext cx="1447800" cy="461665"/>
          </a:xfrm>
          <a:prstGeom prst="rect">
            <a:avLst/>
          </a:prstGeom>
          <a:noFill/>
        </p:spPr>
        <p:txBody>
          <a:bodyPr wrap="square" rtlCol="0">
            <a:spAutoFit/>
          </a:bodyPr>
          <a:lstStyle/>
          <a:p>
            <a:r>
              <a:rPr lang="zh-CN" altLang="en-US" sz="2400" b="1" dirty="0">
                <a:solidFill>
                  <a:schemeClr val="bg1"/>
                </a:solidFill>
              </a:rPr>
              <a:t>标题三</a:t>
            </a:r>
          </a:p>
        </p:txBody>
      </p:sp>
      <p:sp>
        <p:nvSpPr>
          <p:cNvPr id="22" name="文本框 21"/>
          <p:cNvSpPr txBox="1"/>
          <p:nvPr/>
        </p:nvSpPr>
        <p:spPr>
          <a:xfrm>
            <a:off x="9715500" y="3861489"/>
            <a:ext cx="1447800" cy="461665"/>
          </a:xfrm>
          <a:prstGeom prst="rect">
            <a:avLst/>
          </a:prstGeom>
          <a:noFill/>
        </p:spPr>
        <p:txBody>
          <a:bodyPr wrap="square" rtlCol="0">
            <a:spAutoFit/>
          </a:bodyPr>
          <a:lstStyle/>
          <a:p>
            <a:r>
              <a:rPr lang="zh-CN" altLang="en-US" sz="2400" b="1" dirty="0">
                <a:solidFill>
                  <a:schemeClr val="bg1"/>
                </a:solidFill>
              </a:rPr>
              <a:t>标题四</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0-#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0-#ppt_w/2"/>
                                          </p:val>
                                        </p:tav>
                                        <p:tav tm="100000">
                                          <p:val>
                                            <p:strVal val="#ppt_x"/>
                                          </p:val>
                                        </p:tav>
                                      </p:tavLst>
                                    </p:anim>
                                    <p:anim calcmode="lin" valueType="num">
                                      <p:cBhvr additive="base">
                                        <p:cTn id="26" dur="500" fill="hold"/>
                                        <p:tgtEl>
                                          <p:spTgt spid="21"/>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500" fill="hold"/>
                                        <p:tgtEl>
                                          <p:spTgt spid="22"/>
                                        </p:tgtEl>
                                        <p:attrNameLst>
                                          <p:attrName>ppt_x</p:attrName>
                                        </p:attrNameLst>
                                      </p:cBhvr>
                                      <p:tavLst>
                                        <p:tav tm="0">
                                          <p:val>
                                            <p:strVal val="0-#ppt_w/2"/>
                                          </p:val>
                                        </p:tav>
                                        <p:tav tm="100000">
                                          <p:val>
                                            <p:strVal val="#ppt_x"/>
                                          </p:val>
                                        </p:tav>
                                      </p:tavLst>
                                    </p:anim>
                                    <p:anim calcmode="lin" valueType="num">
                                      <p:cBhvr additive="base">
                                        <p:cTn id="3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19" grpId="0"/>
      <p:bldP spid="20" grpId="0"/>
      <p:bldP spid="21"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089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7" y="1464808"/>
            <a:ext cx="6940546" cy="4347484"/>
            <a:chOff x="669927" y="1464808"/>
            <a:chExt cx="6940546" cy="4347484"/>
          </a:xfrm>
        </p:grpSpPr>
        <p:grpSp>
          <p:nvGrpSpPr>
            <p:cNvPr id="5" name="ïṧḷïḋé"/>
            <p:cNvGrpSpPr/>
            <p:nvPr/>
          </p:nvGrpSpPr>
          <p:grpSpPr>
            <a:xfrm>
              <a:off x="669927" y="1464808"/>
              <a:ext cx="4645024" cy="843029"/>
              <a:chOff x="669927" y="1245113"/>
              <a:chExt cx="4645024" cy="843029"/>
            </a:xfrm>
          </p:grpSpPr>
          <p:sp>
            <p:nvSpPr>
              <p:cNvPr id="19" name="ïŝḻïḑe"/>
              <p:cNvSpPr/>
              <p:nvPr/>
            </p:nvSpPr>
            <p:spPr bwMode="auto">
              <a:xfrm>
                <a:off x="669927" y="1686918"/>
                <a:ext cx="4645024" cy="40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400" dirty="0"/>
                  <a:t>Copy paste fonts. Choose the only option to retain text.</a:t>
                </a:r>
              </a:p>
            </p:txBody>
          </p:sp>
          <p:sp>
            <p:nvSpPr>
              <p:cNvPr id="20" name="ïsľiḑê"/>
              <p:cNvSpPr txBox="1"/>
              <p:nvPr/>
            </p:nvSpPr>
            <p:spPr bwMode="auto">
              <a:xfrm>
                <a:off x="669927" y="1245113"/>
                <a:ext cx="4645024" cy="44180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spcBef>
                    <a:spcPct val="0"/>
                  </a:spcBef>
                </a:pPr>
                <a:r>
                  <a:rPr lang="zh-CN" altLang="en-US" sz="2800" b="1" dirty="0"/>
                  <a:t>添加标题</a:t>
                </a:r>
              </a:p>
            </p:txBody>
          </p:sp>
        </p:grpSp>
        <p:grpSp>
          <p:nvGrpSpPr>
            <p:cNvPr id="6" name="îṥḻîdé"/>
            <p:cNvGrpSpPr/>
            <p:nvPr/>
          </p:nvGrpSpPr>
          <p:grpSpPr>
            <a:xfrm>
              <a:off x="669927" y="3801111"/>
              <a:ext cx="4645024" cy="843029"/>
              <a:chOff x="669927" y="3215705"/>
              <a:chExt cx="4645024" cy="843029"/>
            </a:xfrm>
          </p:grpSpPr>
          <p:sp>
            <p:nvSpPr>
              <p:cNvPr id="17" name="îṧľïdé"/>
              <p:cNvSpPr/>
              <p:nvPr/>
            </p:nvSpPr>
            <p:spPr bwMode="auto">
              <a:xfrm>
                <a:off x="669927" y="3657510"/>
                <a:ext cx="4645023" cy="40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400" dirty="0"/>
                  <a:t>Copy paste fonts. Choose the only option to retain text.</a:t>
                </a:r>
              </a:p>
            </p:txBody>
          </p:sp>
          <p:sp>
            <p:nvSpPr>
              <p:cNvPr id="18" name="iṡḻîde"/>
              <p:cNvSpPr txBox="1"/>
              <p:nvPr/>
            </p:nvSpPr>
            <p:spPr bwMode="auto">
              <a:xfrm>
                <a:off x="669928" y="3215705"/>
                <a:ext cx="464502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spcBef>
                    <a:spcPct val="0"/>
                  </a:spcBef>
                </a:pPr>
                <a:r>
                  <a:rPr lang="zh-CN" altLang="en-US" sz="2800" b="1" dirty="0"/>
                  <a:t>添加标题</a:t>
                </a:r>
              </a:p>
            </p:txBody>
          </p:sp>
        </p:grpSp>
        <p:grpSp>
          <p:nvGrpSpPr>
            <p:cNvPr id="7" name="iśḻiďe"/>
            <p:cNvGrpSpPr/>
            <p:nvPr/>
          </p:nvGrpSpPr>
          <p:grpSpPr>
            <a:xfrm>
              <a:off x="669927" y="4969263"/>
              <a:ext cx="4645024" cy="843029"/>
              <a:chOff x="669927" y="4201001"/>
              <a:chExt cx="4645024" cy="843029"/>
            </a:xfrm>
          </p:grpSpPr>
          <p:sp>
            <p:nvSpPr>
              <p:cNvPr id="15" name="ïs1iḍè"/>
              <p:cNvSpPr/>
              <p:nvPr/>
            </p:nvSpPr>
            <p:spPr bwMode="auto">
              <a:xfrm>
                <a:off x="669927" y="4642806"/>
                <a:ext cx="4645023" cy="40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400" dirty="0"/>
                  <a:t>Copy paste fonts. Choose the only option to retain text.</a:t>
                </a:r>
              </a:p>
            </p:txBody>
          </p:sp>
          <p:sp>
            <p:nvSpPr>
              <p:cNvPr id="16" name="iṧ1ïďê"/>
              <p:cNvSpPr txBox="1"/>
              <p:nvPr/>
            </p:nvSpPr>
            <p:spPr bwMode="auto">
              <a:xfrm>
                <a:off x="669928" y="4201001"/>
                <a:ext cx="464502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spcBef>
                    <a:spcPct val="0"/>
                  </a:spcBef>
                </a:pPr>
                <a:r>
                  <a:rPr lang="zh-CN" altLang="en-US" sz="2800" b="1" dirty="0"/>
                  <a:t>添加标题</a:t>
                </a:r>
              </a:p>
            </p:txBody>
          </p:sp>
        </p:grpSp>
        <p:grpSp>
          <p:nvGrpSpPr>
            <p:cNvPr id="8" name="íSļídè"/>
            <p:cNvGrpSpPr/>
            <p:nvPr/>
          </p:nvGrpSpPr>
          <p:grpSpPr>
            <a:xfrm>
              <a:off x="2085974" y="2632959"/>
              <a:ext cx="5524499" cy="843029"/>
              <a:chOff x="2085974" y="2230409"/>
              <a:chExt cx="5524499" cy="843029"/>
            </a:xfrm>
          </p:grpSpPr>
          <p:sp>
            <p:nvSpPr>
              <p:cNvPr id="9" name="îṡľïḍê"/>
              <p:cNvSpPr/>
              <p:nvPr/>
            </p:nvSpPr>
            <p:spPr>
              <a:xfrm>
                <a:off x="2085974" y="2230409"/>
                <a:ext cx="5524499" cy="843029"/>
              </a:xfrm>
              <a:prstGeom prst="homePlate">
                <a:avLst/>
              </a:prstGeom>
              <a:solidFill>
                <a:srgbClr val="F0714E">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400"/>
              </a:p>
            </p:txBody>
          </p:sp>
          <p:cxnSp>
            <p:nvCxnSpPr>
              <p:cNvPr id="10" name="直接连接符 9"/>
              <p:cNvCxnSpPr/>
              <p:nvPr/>
            </p:nvCxnSpPr>
            <p:spPr>
              <a:xfrm>
                <a:off x="6600825" y="2323311"/>
                <a:ext cx="0" cy="657225"/>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ïşḻïḑê"/>
              <p:cNvSpPr/>
              <p:nvPr/>
            </p:nvSpPr>
            <p:spPr bwMode="auto">
              <a:xfrm>
                <a:off x="6906197" y="2456939"/>
                <a:ext cx="418528" cy="389968"/>
              </a:xfrm>
              <a:custGeom>
                <a:avLst/>
                <a:gdLst>
                  <a:gd name="connsiteX0" fmla="*/ 484855 w 606016"/>
                  <a:gd name="connsiteY0" fmla="*/ 473988 h 564664"/>
                  <a:gd name="connsiteX1" fmla="*/ 505037 w 606016"/>
                  <a:gd name="connsiteY1" fmla="*/ 494170 h 564664"/>
                  <a:gd name="connsiteX2" fmla="*/ 484855 w 606016"/>
                  <a:gd name="connsiteY2" fmla="*/ 514352 h 564664"/>
                  <a:gd name="connsiteX3" fmla="*/ 464673 w 606016"/>
                  <a:gd name="connsiteY3" fmla="*/ 494170 h 564664"/>
                  <a:gd name="connsiteX4" fmla="*/ 484855 w 606016"/>
                  <a:gd name="connsiteY4" fmla="*/ 473988 h 564664"/>
                  <a:gd name="connsiteX5" fmla="*/ 121232 w 606016"/>
                  <a:gd name="connsiteY5" fmla="*/ 473988 h 564664"/>
                  <a:gd name="connsiteX6" fmla="*/ 141414 w 606016"/>
                  <a:gd name="connsiteY6" fmla="*/ 494170 h 564664"/>
                  <a:gd name="connsiteX7" fmla="*/ 121232 w 606016"/>
                  <a:gd name="connsiteY7" fmla="*/ 514352 h 564664"/>
                  <a:gd name="connsiteX8" fmla="*/ 101050 w 606016"/>
                  <a:gd name="connsiteY8" fmla="*/ 494170 h 564664"/>
                  <a:gd name="connsiteX9" fmla="*/ 121232 w 606016"/>
                  <a:gd name="connsiteY9" fmla="*/ 473988 h 564664"/>
                  <a:gd name="connsiteX10" fmla="*/ 484813 w 606016"/>
                  <a:gd name="connsiteY10" fmla="*/ 443658 h 564664"/>
                  <a:gd name="connsiteX11" fmla="*/ 434364 w 606016"/>
                  <a:gd name="connsiteY11" fmla="*/ 494115 h 564664"/>
                  <a:gd name="connsiteX12" fmla="*/ 484813 w 606016"/>
                  <a:gd name="connsiteY12" fmla="*/ 544482 h 564664"/>
                  <a:gd name="connsiteX13" fmla="*/ 535352 w 606016"/>
                  <a:gd name="connsiteY13" fmla="*/ 494115 h 564664"/>
                  <a:gd name="connsiteX14" fmla="*/ 484813 w 606016"/>
                  <a:gd name="connsiteY14" fmla="*/ 443658 h 564664"/>
                  <a:gd name="connsiteX15" fmla="*/ 121293 w 606016"/>
                  <a:gd name="connsiteY15" fmla="*/ 443658 h 564664"/>
                  <a:gd name="connsiteX16" fmla="*/ 70755 w 606016"/>
                  <a:gd name="connsiteY16" fmla="*/ 494115 h 564664"/>
                  <a:gd name="connsiteX17" fmla="*/ 121293 w 606016"/>
                  <a:gd name="connsiteY17" fmla="*/ 544482 h 564664"/>
                  <a:gd name="connsiteX18" fmla="*/ 171742 w 606016"/>
                  <a:gd name="connsiteY18" fmla="*/ 494115 h 564664"/>
                  <a:gd name="connsiteX19" fmla="*/ 121293 w 606016"/>
                  <a:gd name="connsiteY19" fmla="*/ 443658 h 564664"/>
                  <a:gd name="connsiteX20" fmla="*/ 303053 w 606016"/>
                  <a:gd name="connsiteY20" fmla="*/ 373109 h 564664"/>
                  <a:gd name="connsiteX21" fmla="*/ 292945 w 606016"/>
                  <a:gd name="connsiteY21" fmla="*/ 383200 h 564664"/>
                  <a:gd name="connsiteX22" fmla="*/ 303053 w 606016"/>
                  <a:gd name="connsiteY22" fmla="*/ 393292 h 564664"/>
                  <a:gd name="connsiteX23" fmla="*/ 343484 w 606016"/>
                  <a:gd name="connsiteY23" fmla="*/ 393292 h 564664"/>
                  <a:gd name="connsiteX24" fmla="*/ 343484 w 606016"/>
                  <a:gd name="connsiteY24" fmla="*/ 403383 h 564664"/>
                  <a:gd name="connsiteX25" fmla="*/ 353592 w 606016"/>
                  <a:gd name="connsiteY25" fmla="*/ 413474 h 564664"/>
                  <a:gd name="connsiteX26" fmla="*/ 363610 w 606016"/>
                  <a:gd name="connsiteY26" fmla="*/ 403383 h 564664"/>
                  <a:gd name="connsiteX27" fmla="*/ 363610 w 606016"/>
                  <a:gd name="connsiteY27" fmla="*/ 383200 h 564664"/>
                  <a:gd name="connsiteX28" fmla="*/ 353592 w 606016"/>
                  <a:gd name="connsiteY28" fmla="*/ 373109 h 564664"/>
                  <a:gd name="connsiteX29" fmla="*/ 313169 w 606016"/>
                  <a:gd name="connsiteY29" fmla="*/ 282403 h 564664"/>
                  <a:gd name="connsiteX30" fmla="*/ 447018 w 606016"/>
                  <a:gd name="connsiteY30" fmla="*/ 282403 h 564664"/>
                  <a:gd name="connsiteX31" fmla="*/ 465069 w 606016"/>
                  <a:gd name="connsiteY31" fmla="*/ 311699 h 564664"/>
                  <a:gd name="connsiteX32" fmla="*/ 473282 w 606016"/>
                  <a:gd name="connsiteY32" fmla="*/ 322696 h 564664"/>
                  <a:gd name="connsiteX33" fmla="*/ 313169 w 606016"/>
                  <a:gd name="connsiteY33" fmla="*/ 322696 h 564664"/>
                  <a:gd name="connsiteX34" fmla="*/ 161665 w 606016"/>
                  <a:gd name="connsiteY34" fmla="*/ 282403 h 564664"/>
                  <a:gd name="connsiteX35" fmla="*/ 292917 w 606016"/>
                  <a:gd name="connsiteY35" fmla="*/ 282403 h 564664"/>
                  <a:gd name="connsiteX36" fmla="*/ 292917 w 606016"/>
                  <a:gd name="connsiteY36" fmla="*/ 322696 h 564664"/>
                  <a:gd name="connsiteX37" fmla="*/ 161665 w 606016"/>
                  <a:gd name="connsiteY37" fmla="*/ 322696 h 564664"/>
                  <a:gd name="connsiteX38" fmla="*/ 191958 w 606016"/>
                  <a:gd name="connsiteY38" fmla="*/ 0 h 564664"/>
                  <a:gd name="connsiteX39" fmla="*/ 202066 w 606016"/>
                  <a:gd name="connsiteY39" fmla="*/ 10092 h 564664"/>
                  <a:gd name="connsiteX40" fmla="*/ 202066 w 606016"/>
                  <a:gd name="connsiteY40" fmla="*/ 40366 h 564664"/>
                  <a:gd name="connsiteX41" fmla="*/ 222281 w 606016"/>
                  <a:gd name="connsiteY41" fmla="*/ 40366 h 564664"/>
                  <a:gd name="connsiteX42" fmla="*/ 222281 w 606016"/>
                  <a:gd name="connsiteY42" fmla="*/ 10092 h 564664"/>
                  <a:gd name="connsiteX43" fmla="*/ 232389 w 606016"/>
                  <a:gd name="connsiteY43" fmla="*/ 0 h 564664"/>
                  <a:gd name="connsiteX44" fmla="*/ 242406 w 606016"/>
                  <a:gd name="connsiteY44" fmla="*/ 10092 h 564664"/>
                  <a:gd name="connsiteX45" fmla="*/ 242406 w 606016"/>
                  <a:gd name="connsiteY45" fmla="*/ 40366 h 564664"/>
                  <a:gd name="connsiteX46" fmla="*/ 252514 w 606016"/>
                  <a:gd name="connsiteY46" fmla="*/ 50457 h 564664"/>
                  <a:gd name="connsiteX47" fmla="*/ 252514 w 606016"/>
                  <a:gd name="connsiteY47" fmla="*/ 100823 h 564664"/>
                  <a:gd name="connsiteX48" fmla="*/ 242406 w 606016"/>
                  <a:gd name="connsiteY48" fmla="*/ 110915 h 564664"/>
                  <a:gd name="connsiteX49" fmla="*/ 221379 w 606016"/>
                  <a:gd name="connsiteY49" fmla="*/ 110915 h 564664"/>
                  <a:gd name="connsiteX50" fmla="*/ 161634 w 606016"/>
                  <a:gd name="connsiteY50" fmla="*/ 161371 h 564664"/>
                  <a:gd name="connsiteX51" fmla="*/ 101078 w 606016"/>
                  <a:gd name="connsiteY51" fmla="*/ 100823 h 564664"/>
                  <a:gd name="connsiteX52" fmla="*/ 60647 w 606016"/>
                  <a:gd name="connsiteY52" fmla="*/ 60548 h 564664"/>
                  <a:gd name="connsiteX53" fmla="*/ 20216 w 606016"/>
                  <a:gd name="connsiteY53" fmla="*/ 100823 h 564664"/>
                  <a:gd name="connsiteX54" fmla="*/ 20216 w 606016"/>
                  <a:gd name="connsiteY54" fmla="*/ 231921 h 564664"/>
                  <a:gd name="connsiteX55" fmla="*/ 80862 w 606016"/>
                  <a:gd name="connsiteY55" fmla="*/ 292469 h 564664"/>
                  <a:gd name="connsiteX56" fmla="*/ 82126 w 606016"/>
                  <a:gd name="connsiteY56" fmla="*/ 292649 h 564664"/>
                  <a:gd name="connsiteX57" fmla="*/ 105229 w 606016"/>
                  <a:gd name="connsiteY57" fmla="*/ 255167 h 564664"/>
                  <a:gd name="connsiteX58" fmla="*/ 164883 w 606016"/>
                  <a:gd name="connsiteY58" fmla="*/ 221829 h 564664"/>
                  <a:gd name="connsiteX59" fmla="*/ 370559 w 606016"/>
                  <a:gd name="connsiteY59" fmla="*/ 221829 h 564664"/>
                  <a:gd name="connsiteX60" fmla="*/ 430213 w 606016"/>
                  <a:gd name="connsiteY60" fmla="*/ 255077 h 564664"/>
                  <a:gd name="connsiteX61" fmla="*/ 434545 w 606016"/>
                  <a:gd name="connsiteY61" fmla="*/ 262195 h 564664"/>
                  <a:gd name="connsiteX62" fmla="*/ 159920 w 606016"/>
                  <a:gd name="connsiteY62" fmla="*/ 262195 h 564664"/>
                  <a:gd name="connsiteX63" fmla="*/ 141419 w 606016"/>
                  <a:gd name="connsiteY63" fmla="*/ 280575 h 564664"/>
                  <a:gd name="connsiteX64" fmla="*/ 141419 w 606016"/>
                  <a:gd name="connsiteY64" fmla="*/ 324455 h 564664"/>
                  <a:gd name="connsiteX65" fmla="*/ 159920 w 606016"/>
                  <a:gd name="connsiteY65" fmla="*/ 342835 h 564664"/>
                  <a:gd name="connsiteX66" fmla="*/ 498801 w 606016"/>
                  <a:gd name="connsiteY66" fmla="*/ 342835 h 564664"/>
                  <a:gd name="connsiteX67" fmla="*/ 538962 w 606016"/>
                  <a:gd name="connsiteY67" fmla="*/ 352926 h 564664"/>
                  <a:gd name="connsiteX68" fmla="*/ 580566 w 606016"/>
                  <a:gd name="connsiteY68" fmla="*/ 352926 h 564664"/>
                  <a:gd name="connsiteX69" fmla="*/ 606016 w 606016"/>
                  <a:gd name="connsiteY69" fmla="*/ 378335 h 564664"/>
                  <a:gd name="connsiteX70" fmla="*/ 606016 w 606016"/>
                  <a:gd name="connsiteY70" fmla="*/ 403383 h 564664"/>
                  <a:gd name="connsiteX71" fmla="*/ 555567 w 606016"/>
                  <a:gd name="connsiteY71" fmla="*/ 403383 h 564664"/>
                  <a:gd name="connsiteX72" fmla="*/ 545460 w 606016"/>
                  <a:gd name="connsiteY72" fmla="*/ 413474 h 564664"/>
                  <a:gd name="connsiteX73" fmla="*/ 555567 w 606016"/>
                  <a:gd name="connsiteY73" fmla="*/ 423476 h 564664"/>
                  <a:gd name="connsiteX74" fmla="*/ 606016 w 606016"/>
                  <a:gd name="connsiteY74" fmla="*/ 423476 h 564664"/>
                  <a:gd name="connsiteX75" fmla="*/ 606016 w 606016"/>
                  <a:gd name="connsiteY75" fmla="*/ 463391 h 564664"/>
                  <a:gd name="connsiteX76" fmla="*/ 565224 w 606016"/>
                  <a:gd name="connsiteY76" fmla="*/ 504206 h 564664"/>
                  <a:gd name="connsiteX77" fmla="*/ 554755 w 606016"/>
                  <a:gd name="connsiteY77" fmla="*/ 504206 h 564664"/>
                  <a:gd name="connsiteX78" fmla="*/ 484813 w 606016"/>
                  <a:gd name="connsiteY78" fmla="*/ 564664 h 564664"/>
                  <a:gd name="connsiteX79" fmla="*/ 414961 w 606016"/>
                  <a:gd name="connsiteY79" fmla="*/ 504206 h 564664"/>
                  <a:gd name="connsiteX80" fmla="*/ 191145 w 606016"/>
                  <a:gd name="connsiteY80" fmla="*/ 504206 h 564664"/>
                  <a:gd name="connsiteX81" fmla="*/ 121293 w 606016"/>
                  <a:gd name="connsiteY81" fmla="*/ 564664 h 564664"/>
                  <a:gd name="connsiteX82" fmla="*/ 51351 w 606016"/>
                  <a:gd name="connsiteY82" fmla="*/ 504206 h 564664"/>
                  <a:gd name="connsiteX83" fmla="*/ 35377 w 606016"/>
                  <a:gd name="connsiteY83" fmla="*/ 504206 h 564664"/>
                  <a:gd name="connsiteX84" fmla="*/ 90 w 606016"/>
                  <a:gd name="connsiteY84" fmla="*/ 468977 h 564664"/>
                  <a:gd name="connsiteX85" fmla="*/ 0 w 606016"/>
                  <a:gd name="connsiteY85" fmla="*/ 423476 h 564664"/>
                  <a:gd name="connsiteX86" fmla="*/ 50539 w 606016"/>
                  <a:gd name="connsiteY86" fmla="*/ 423476 h 564664"/>
                  <a:gd name="connsiteX87" fmla="*/ 60647 w 606016"/>
                  <a:gd name="connsiteY87" fmla="*/ 413474 h 564664"/>
                  <a:gd name="connsiteX88" fmla="*/ 50539 w 606016"/>
                  <a:gd name="connsiteY88" fmla="*/ 403383 h 564664"/>
                  <a:gd name="connsiteX89" fmla="*/ 0 w 606016"/>
                  <a:gd name="connsiteY89" fmla="*/ 403383 h 564664"/>
                  <a:gd name="connsiteX90" fmla="*/ 0 w 606016"/>
                  <a:gd name="connsiteY90" fmla="*/ 378335 h 564664"/>
                  <a:gd name="connsiteX91" fmla="*/ 7400 w 606016"/>
                  <a:gd name="connsiteY91" fmla="*/ 360405 h 564664"/>
                  <a:gd name="connsiteX92" fmla="*/ 25540 w 606016"/>
                  <a:gd name="connsiteY92" fmla="*/ 352926 h 564664"/>
                  <a:gd name="connsiteX93" fmla="*/ 54961 w 606016"/>
                  <a:gd name="connsiteY93" fmla="*/ 336798 h 564664"/>
                  <a:gd name="connsiteX94" fmla="*/ 70303 w 606016"/>
                  <a:gd name="connsiteY94" fmla="*/ 311840 h 564664"/>
                  <a:gd name="connsiteX95" fmla="*/ 90 w 606016"/>
                  <a:gd name="connsiteY95" fmla="*/ 231921 h 564664"/>
                  <a:gd name="connsiteX96" fmla="*/ 90 w 606016"/>
                  <a:gd name="connsiteY96" fmla="*/ 100823 h 564664"/>
                  <a:gd name="connsiteX97" fmla="*/ 60647 w 606016"/>
                  <a:gd name="connsiteY97" fmla="*/ 40366 h 564664"/>
                  <a:gd name="connsiteX98" fmla="*/ 121293 w 606016"/>
                  <a:gd name="connsiteY98" fmla="*/ 100823 h 564664"/>
                  <a:gd name="connsiteX99" fmla="*/ 161634 w 606016"/>
                  <a:gd name="connsiteY99" fmla="*/ 141189 h 564664"/>
                  <a:gd name="connsiteX100" fmla="*/ 200622 w 606016"/>
                  <a:gd name="connsiteY100" fmla="*/ 110915 h 564664"/>
                  <a:gd name="connsiteX101" fmla="*/ 181850 w 606016"/>
                  <a:gd name="connsiteY101" fmla="*/ 110915 h 564664"/>
                  <a:gd name="connsiteX102" fmla="*/ 171742 w 606016"/>
                  <a:gd name="connsiteY102" fmla="*/ 100823 h 564664"/>
                  <a:gd name="connsiteX103" fmla="*/ 171742 w 606016"/>
                  <a:gd name="connsiteY103" fmla="*/ 50457 h 564664"/>
                  <a:gd name="connsiteX104" fmla="*/ 181850 w 606016"/>
                  <a:gd name="connsiteY104" fmla="*/ 40366 h 564664"/>
                  <a:gd name="connsiteX105" fmla="*/ 181850 w 606016"/>
                  <a:gd name="connsiteY105" fmla="*/ 10092 h 564664"/>
                  <a:gd name="connsiteX106" fmla="*/ 191958 w 606016"/>
                  <a:gd name="connsiteY106" fmla="*/ 0 h 56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606016" h="564664">
                    <a:moveTo>
                      <a:pt x="484855" y="473988"/>
                    </a:moveTo>
                    <a:cubicBezTo>
                      <a:pt x="496001" y="473988"/>
                      <a:pt x="505037" y="483024"/>
                      <a:pt x="505037" y="494170"/>
                    </a:cubicBezTo>
                    <a:cubicBezTo>
                      <a:pt x="505037" y="505316"/>
                      <a:pt x="496001" y="514352"/>
                      <a:pt x="484855" y="514352"/>
                    </a:cubicBezTo>
                    <a:cubicBezTo>
                      <a:pt x="473709" y="514352"/>
                      <a:pt x="464673" y="505316"/>
                      <a:pt x="464673" y="494170"/>
                    </a:cubicBezTo>
                    <a:cubicBezTo>
                      <a:pt x="464673" y="483024"/>
                      <a:pt x="473709" y="473988"/>
                      <a:pt x="484855" y="473988"/>
                    </a:cubicBezTo>
                    <a:close/>
                    <a:moveTo>
                      <a:pt x="121232" y="473988"/>
                    </a:moveTo>
                    <a:cubicBezTo>
                      <a:pt x="132378" y="473988"/>
                      <a:pt x="141414" y="483024"/>
                      <a:pt x="141414" y="494170"/>
                    </a:cubicBezTo>
                    <a:cubicBezTo>
                      <a:pt x="141414" y="505316"/>
                      <a:pt x="132378" y="514352"/>
                      <a:pt x="121232" y="514352"/>
                    </a:cubicBezTo>
                    <a:cubicBezTo>
                      <a:pt x="110086" y="514352"/>
                      <a:pt x="101050" y="505316"/>
                      <a:pt x="101050" y="494170"/>
                    </a:cubicBezTo>
                    <a:cubicBezTo>
                      <a:pt x="101050" y="483024"/>
                      <a:pt x="110086" y="473988"/>
                      <a:pt x="121232" y="473988"/>
                    </a:cubicBezTo>
                    <a:close/>
                    <a:moveTo>
                      <a:pt x="484813" y="443658"/>
                    </a:moveTo>
                    <a:cubicBezTo>
                      <a:pt x="457016" y="443658"/>
                      <a:pt x="434364" y="466274"/>
                      <a:pt x="434364" y="494115"/>
                    </a:cubicBezTo>
                    <a:cubicBezTo>
                      <a:pt x="434364" y="521866"/>
                      <a:pt x="457016" y="544482"/>
                      <a:pt x="484813" y="544482"/>
                    </a:cubicBezTo>
                    <a:cubicBezTo>
                      <a:pt x="512699" y="544482"/>
                      <a:pt x="535352" y="521866"/>
                      <a:pt x="535352" y="494115"/>
                    </a:cubicBezTo>
                    <a:cubicBezTo>
                      <a:pt x="535352" y="466274"/>
                      <a:pt x="512699" y="443658"/>
                      <a:pt x="484813" y="443658"/>
                    </a:cubicBezTo>
                    <a:close/>
                    <a:moveTo>
                      <a:pt x="121293" y="443658"/>
                    </a:moveTo>
                    <a:cubicBezTo>
                      <a:pt x="93407" y="443658"/>
                      <a:pt x="70755" y="466274"/>
                      <a:pt x="70755" y="494115"/>
                    </a:cubicBezTo>
                    <a:cubicBezTo>
                      <a:pt x="70755" y="521866"/>
                      <a:pt x="93407" y="544482"/>
                      <a:pt x="121293" y="544482"/>
                    </a:cubicBezTo>
                    <a:cubicBezTo>
                      <a:pt x="149090" y="544482"/>
                      <a:pt x="171742" y="521866"/>
                      <a:pt x="171742" y="494115"/>
                    </a:cubicBezTo>
                    <a:cubicBezTo>
                      <a:pt x="171742" y="466274"/>
                      <a:pt x="149090" y="443658"/>
                      <a:pt x="121293" y="443658"/>
                    </a:cubicBezTo>
                    <a:close/>
                    <a:moveTo>
                      <a:pt x="303053" y="373109"/>
                    </a:moveTo>
                    <a:cubicBezTo>
                      <a:pt x="297458" y="373109"/>
                      <a:pt x="292945" y="377614"/>
                      <a:pt x="292945" y="383200"/>
                    </a:cubicBezTo>
                    <a:cubicBezTo>
                      <a:pt x="292945" y="388787"/>
                      <a:pt x="297458" y="393292"/>
                      <a:pt x="303053" y="393292"/>
                    </a:cubicBezTo>
                    <a:lnTo>
                      <a:pt x="343484" y="393292"/>
                    </a:lnTo>
                    <a:lnTo>
                      <a:pt x="343484" y="403383"/>
                    </a:lnTo>
                    <a:cubicBezTo>
                      <a:pt x="343484" y="408879"/>
                      <a:pt x="347997" y="413474"/>
                      <a:pt x="353592" y="413474"/>
                    </a:cubicBezTo>
                    <a:cubicBezTo>
                      <a:pt x="359097" y="413474"/>
                      <a:pt x="363610" y="408969"/>
                      <a:pt x="363610" y="403383"/>
                    </a:cubicBezTo>
                    <a:lnTo>
                      <a:pt x="363610" y="383200"/>
                    </a:lnTo>
                    <a:cubicBezTo>
                      <a:pt x="363610" y="377614"/>
                      <a:pt x="359097" y="373109"/>
                      <a:pt x="353592" y="373109"/>
                    </a:cubicBezTo>
                    <a:close/>
                    <a:moveTo>
                      <a:pt x="313169" y="282403"/>
                    </a:moveTo>
                    <a:lnTo>
                      <a:pt x="447018" y="282403"/>
                    </a:lnTo>
                    <a:lnTo>
                      <a:pt x="465069" y="311699"/>
                    </a:lnTo>
                    <a:cubicBezTo>
                      <a:pt x="467506" y="315665"/>
                      <a:pt x="470304" y="319271"/>
                      <a:pt x="473282" y="322696"/>
                    </a:cubicBezTo>
                    <a:lnTo>
                      <a:pt x="313169" y="322696"/>
                    </a:lnTo>
                    <a:close/>
                    <a:moveTo>
                      <a:pt x="161665" y="282403"/>
                    </a:moveTo>
                    <a:lnTo>
                      <a:pt x="292917" y="282403"/>
                    </a:lnTo>
                    <a:lnTo>
                      <a:pt x="292917" y="322696"/>
                    </a:lnTo>
                    <a:lnTo>
                      <a:pt x="161665" y="322696"/>
                    </a:lnTo>
                    <a:close/>
                    <a:moveTo>
                      <a:pt x="191958" y="0"/>
                    </a:moveTo>
                    <a:cubicBezTo>
                      <a:pt x="197553" y="0"/>
                      <a:pt x="202066" y="4505"/>
                      <a:pt x="202066" y="10092"/>
                    </a:cubicBezTo>
                    <a:lnTo>
                      <a:pt x="202066" y="40366"/>
                    </a:lnTo>
                    <a:lnTo>
                      <a:pt x="222281" y="40366"/>
                    </a:lnTo>
                    <a:lnTo>
                      <a:pt x="222281" y="10092"/>
                    </a:lnTo>
                    <a:cubicBezTo>
                      <a:pt x="222281" y="4505"/>
                      <a:pt x="226793" y="0"/>
                      <a:pt x="232389" y="0"/>
                    </a:cubicBezTo>
                    <a:cubicBezTo>
                      <a:pt x="237894" y="0"/>
                      <a:pt x="242406" y="4505"/>
                      <a:pt x="242406" y="10092"/>
                    </a:cubicBezTo>
                    <a:lnTo>
                      <a:pt x="242406" y="40366"/>
                    </a:lnTo>
                    <a:cubicBezTo>
                      <a:pt x="248002" y="40366"/>
                      <a:pt x="252514" y="44871"/>
                      <a:pt x="252514" y="50457"/>
                    </a:cubicBezTo>
                    <a:lnTo>
                      <a:pt x="252514" y="100823"/>
                    </a:lnTo>
                    <a:cubicBezTo>
                      <a:pt x="252514" y="106410"/>
                      <a:pt x="248002" y="110915"/>
                      <a:pt x="242406" y="110915"/>
                    </a:cubicBezTo>
                    <a:lnTo>
                      <a:pt x="221379" y="110915"/>
                    </a:lnTo>
                    <a:cubicBezTo>
                      <a:pt x="216505" y="139477"/>
                      <a:pt x="191597" y="161371"/>
                      <a:pt x="161634" y="161371"/>
                    </a:cubicBezTo>
                    <a:cubicBezTo>
                      <a:pt x="128243" y="161371"/>
                      <a:pt x="101078" y="134251"/>
                      <a:pt x="101078" y="100823"/>
                    </a:cubicBezTo>
                    <a:cubicBezTo>
                      <a:pt x="101078" y="78568"/>
                      <a:pt x="82938" y="60548"/>
                      <a:pt x="60647" y="60548"/>
                    </a:cubicBezTo>
                    <a:cubicBezTo>
                      <a:pt x="38355" y="60548"/>
                      <a:pt x="20216" y="78568"/>
                      <a:pt x="20216" y="100823"/>
                    </a:cubicBezTo>
                    <a:lnTo>
                      <a:pt x="20216" y="231921"/>
                    </a:lnTo>
                    <a:cubicBezTo>
                      <a:pt x="20216" y="265258"/>
                      <a:pt x="47470" y="292469"/>
                      <a:pt x="80862" y="292469"/>
                    </a:cubicBezTo>
                    <a:cubicBezTo>
                      <a:pt x="81314" y="292469"/>
                      <a:pt x="81675" y="292649"/>
                      <a:pt x="82126" y="292649"/>
                    </a:cubicBezTo>
                    <a:lnTo>
                      <a:pt x="105229" y="255167"/>
                    </a:lnTo>
                    <a:cubicBezTo>
                      <a:pt x="117864" y="234624"/>
                      <a:pt x="140697" y="221829"/>
                      <a:pt x="164883" y="221829"/>
                    </a:cubicBezTo>
                    <a:lnTo>
                      <a:pt x="370559" y="221829"/>
                    </a:lnTo>
                    <a:cubicBezTo>
                      <a:pt x="394655" y="221829"/>
                      <a:pt x="417578" y="234624"/>
                      <a:pt x="430213" y="255077"/>
                    </a:cubicBezTo>
                    <a:lnTo>
                      <a:pt x="434545" y="262195"/>
                    </a:lnTo>
                    <a:lnTo>
                      <a:pt x="159920" y="262195"/>
                    </a:lnTo>
                    <a:cubicBezTo>
                      <a:pt x="149722" y="262195"/>
                      <a:pt x="141419" y="270484"/>
                      <a:pt x="141419" y="280575"/>
                    </a:cubicBezTo>
                    <a:lnTo>
                      <a:pt x="141419" y="324455"/>
                    </a:lnTo>
                    <a:cubicBezTo>
                      <a:pt x="141419" y="334546"/>
                      <a:pt x="149722" y="342835"/>
                      <a:pt x="159920" y="342835"/>
                    </a:cubicBezTo>
                    <a:lnTo>
                      <a:pt x="498801" y="342835"/>
                    </a:lnTo>
                    <a:cubicBezTo>
                      <a:pt x="511075" y="349322"/>
                      <a:pt x="524793" y="352926"/>
                      <a:pt x="538962" y="352926"/>
                    </a:cubicBezTo>
                    <a:lnTo>
                      <a:pt x="580566" y="352926"/>
                    </a:lnTo>
                    <a:cubicBezTo>
                      <a:pt x="594645" y="352926"/>
                      <a:pt x="606016" y="364369"/>
                      <a:pt x="606016" y="378335"/>
                    </a:cubicBezTo>
                    <a:lnTo>
                      <a:pt x="606016" y="403383"/>
                    </a:lnTo>
                    <a:lnTo>
                      <a:pt x="555567" y="403383"/>
                    </a:lnTo>
                    <a:cubicBezTo>
                      <a:pt x="549972" y="403383"/>
                      <a:pt x="545460" y="407888"/>
                      <a:pt x="545460" y="413474"/>
                    </a:cubicBezTo>
                    <a:cubicBezTo>
                      <a:pt x="545460" y="418971"/>
                      <a:pt x="549972" y="423476"/>
                      <a:pt x="555567" y="423476"/>
                    </a:cubicBezTo>
                    <a:lnTo>
                      <a:pt x="606016" y="423476"/>
                    </a:lnTo>
                    <a:lnTo>
                      <a:pt x="606016" y="463391"/>
                    </a:lnTo>
                    <a:cubicBezTo>
                      <a:pt x="606016" y="485916"/>
                      <a:pt x="587696" y="504206"/>
                      <a:pt x="565224" y="504206"/>
                    </a:cubicBezTo>
                    <a:lnTo>
                      <a:pt x="554755" y="504206"/>
                    </a:lnTo>
                    <a:cubicBezTo>
                      <a:pt x="549791" y="538355"/>
                      <a:pt x="520371" y="564664"/>
                      <a:pt x="484813" y="564664"/>
                    </a:cubicBezTo>
                    <a:cubicBezTo>
                      <a:pt x="449345" y="564664"/>
                      <a:pt x="419924" y="538355"/>
                      <a:pt x="414961" y="504206"/>
                    </a:cubicBezTo>
                    <a:lnTo>
                      <a:pt x="191145" y="504206"/>
                    </a:lnTo>
                    <a:cubicBezTo>
                      <a:pt x="186182" y="538355"/>
                      <a:pt x="156761" y="564664"/>
                      <a:pt x="121293" y="564664"/>
                    </a:cubicBezTo>
                    <a:cubicBezTo>
                      <a:pt x="85736" y="564664"/>
                      <a:pt x="56315" y="538355"/>
                      <a:pt x="51351" y="504206"/>
                    </a:cubicBezTo>
                    <a:lnTo>
                      <a:pt x="35377" y="504206"/>
                    </a:lnTo>
                    <a:cubicBezTo>
                      <a:pt x="15884" y="504206"/>
                      <a:pt x="90" y="488349"/>
                      <a:pt x="90" y="468977"/>
                    </a:cubicBezTo>
                    <a:lnTo>
                      <a:pt x="0" y="423476"/>
                    </a:lnTo>
                    <a:lnTo>
                      <a:pt x="50539" y="423476"/>
                    </a:lnTo>
                    <a:cubicBezTo>
                      <a:pt x="56134" y="423476"/>
                      <a:pt x="60647" y="418971"/>
                      <a:pt x="60647" y="413474"/>
                    </a:cubicBezTo>
                    <a:cubicBezTo>
                      <a:pt x="60647" y="407888"/>
                      <a:pt x="56134" y="403383"/>
                      <a:pt x="50539" y="403383"/>
                    </a:cubicBezTo>
                    <a:lnTo>
                      <a:pt x="0" y="403383"/>
                    </a:lnTo>
                    <a:lnTo>
                      <a:pt x="0" y="378335"/>
                    </a:lnTo>
                    <a:cubicBezTo>
                      <a:pt x="0" y="371577"/>
                      <a:pt x="2617" y="365180"/>
                      <a:pt x="7400" y="360405"/>
                    </a:cubicBezTo>
                    <a:cubicBezTo>
                      <a:pt x="12274" y="355630"/>
                      <a:pt x="18681" y="352926"/>
                      <a:pt x="25540" y="352926"/>
                    </a:cubicBezTo>
                    <a:cubicBezTo>
                      <a:pt x="37814" y="352926"/>
                      <a:pt x="48824" y="346710"/>
                      <a:pt x="54961" y="336798"/>
                    </a:cubicBezTo>
                    <a:lnTo>
                      <a:pt x="70303" y="311840"/>
                    </a:lnTo>
                    <a:cubicBezTo>
                      <a:pt x="30775" y="306614"/>
                      <a:pt x="90" y="272827"/>
                      <a:pt x="90" y="231921"/>
                    </a:cubicBezTo>
                    <a:lnTo>
                      <a:pt x="90" y="100823"/>
                    </a:lnTo>
                    <a:cubicBezTo>
                      <a:pt x="90" y="67486"/>
                      <a:pt x="27255" y="40366"/>
                      <a:pt x="60647" y="40366"/>
                    </a:cubicBezTo>
                    <a:cubicBezTo>
                      <a:pt x="94039" y="40366"/>
                      <a:pt x="121293" y="67486"/>
                      <a:pt x="121293" y="100823"/>
                    </a:cubicBezTo>
                    <a:cubicBezTo>
                      <a:pt x="121293" y="123078"/>
                      <a:pt x="139343" y="141189"/>
                      <a:pt x="161634" y="141189"/>
                    </a:cubicBezTo>
                    <a:cubicBezTo>
                      <a:pt x="180406" y="141189"/>
                      <a:pt x="196109" y="128304"/>
                      <a:pt x="200622" y="110915"/>
                    </a:cubicBezTo>
                    <a:lnTo>
                      <a:pt x="181850" y="110915"/>
                    </a:lnTo>
                    <a:cubicBezTo>
                      <a:pt x="176255" y="110915"/>
                      <a:pt x="171742" y="106410"/>
                      <a:pt x="171742" y="100823"/>
                    </a:cubicBezTo>
                    <a:lnTo>
                      <a:pt x="171742" y="50457"/>
                    </a:lnTo>
                    <a:cubicBezTo>
                      <a:pt x="171742" y="44871"/>
                      <a:pt x="176255" y="40366"/>
                      <a:pt x="181850" y="40366"/>
                    </a:cubicBezTo>
                    <a:lnTo>
                      <a:pt x="181850" y="10092"/>
                    </a:lnTo>
                    <a:cubicBezTo>
                      <a:pt x="181850" y="4505"/>
                      <a:pt x="186362" y="0"/>
                      <a:pt x="191958" y="0"/>
                    </a:cubicBezTo>
                    <a:close/>
                  </a:path>
                </a:pathLst>
              </a:custGeom>
              <a:solidFill>
                <a:schemeClr val="bg1"/>
              </a:solidFill>
              <a:ln>
                <a:noFill/>
              </a:ln>
            </p:spPr>
            <p:txBody>
              <a:bodyPr/>
              <a:lstStyle/>
              <a:p>
                <a:endParaRPr lang="zh-CN" altLang="en-US" sz="2400"/>
              </a:p>
            </p:txBody>
          </p:sp>
          <p:grpSp>
            <p:nvGrpSpPr>
              <p:cNvPr id="12" name="ïṩľíḑê"/>
              <p:cNvGrpSpPr/>
              <p:nvPr/>
            </p:nvGrpSpPr>
            <p:grpSpPr>
              <a:xfrm>
                <a:off x="2085974" y="2230409"/>
                <a:ext cx="4645024" cy="843029"/>
                <a:chOff x="2085974" y="2244384"/>
                <a:chExt cx="4645024" cy="843029"/>
              </a:xfrm>
            </p:grpSpPr>
            <p:sp>
              <p:nvSpPr>
                <p:cNvPr id="13" name="ïsļîḍé"/>
                <p:cNvSpPr/>
                <p:nvPr/>
              </p:nvSpPr>
              <p:spPr bwMode="auto">
                <a:xfrm>
                  <a:off x="2085974" y="2686189"/>
                  <a:ext cx="4645024" cy="401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nSpc>
                      <a:spcPct val="120000"/>
                    </a:lnSpc>
                  </a:pPr>
                  <a:r>
                    <a:rPr lang="en-US" altLang="zh-CN" sz="1400" dirty="0">
                      <a:solidFill>
                        <a:schemeClr val="bg1"/>
                      </a:solidFill>
                    </a:rPr>
                    <a:t>Copy paste fonts. Choose the only option to retain text.</a:t>
                  </a:r>
                </a:p>
              </p:txBody>
            </p:sp>
            <p:sp>
              <p:nvSpPr>
                <p:cNvPr id="14" name="ísļïdé"/>
                <p:cNvSpPr txBox="1"/>
                <p:nvPr/>
              </p:nvSpPr>
              <p:spPr bwMode="auto">
                <a:xfrm>
                  <a:off x="2085974" y="2244384"/>
                  <a:ext cx="4645024" cy="441804"/>
                </a:xfrm>
                <a:prstGeom prst="rect">
                  <a:avLst/>
                </a:prstGeom>
                <a:solidFill>
                  <a:srgbClr val="F0714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ormAutofit fontScale="92500" lnSpcReduction="2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en-US" altLang="zh-CN" sz="2800" b="1" dirty="0">
                      <a:solidFill>
                        <a:schemeClr val="bg1"/>
                      </a:solidFill>
                    </a:rPr>
                    <a:t>Text here</a:t>
                  </a:r>
                </a:p>
              </p:txBody>
            </p:sp>
          </p:grpSp>
        </p:grpSp>
      </p:grpSp>
      <p:pic>
        <p:nvPicPr>
          <p:cNvPr id="21" name="图片 20"/>
          <p:cNvPicPr>
            <a:picLocks noChangeAspect="1"/>
          </p:cNvPicPr>
          <p:nvPr/>
        </p:nvPicPr>
        <p:blipFill rotWithShape="1">
          <a:blip r:embed="rId4" cstate="print">
            <a:extLst>
              <a:ext uri="{28A0092B-C50C-407E-A947-70E740481C1C}">
                <a14:useLocalDpi xmlns:a14="http://schemas.microsoft.com/office/drawing/2010/main" val="0"/>
              </a:ext>
            </a:extLst>
          </a:blip>
          <a:srcRect l="30576" r="27514"/>
          <a:stretch>
            <a:fillRect/>
          </a:stretch>
        </p:blipFill>
        <p:spPr>
          <a:xfrm>
            <a:off x="7915844" y="2787"/>
            <a:ext cx="4306530" cy="6858000"/>
          </a:xfrm>
          <a:prstGeom prst="rect">
            <a:avLst/>
          </a:prstGeom>
        </p:spPr>
      </p:pic>
      <p:sp>
        <p:nvSpPr>
          <p:cNvPr id="22" name="îṩlîḓè"/>
          <p:cNvSpPr/>
          <p:nvPr/>
        </p:nvSpPr>
        <p:spPr>
          <a:xfrm>
            <a:off x="5130798" y="4598425"/>
            <a:ext cx="965202" cy="965202"/>
          </a:xfrm>
          <a:prstGeom prst="ellipse">
            <a:avLst/>
          </a:prstGeom>
          <a:solidFill>
            <a:srgbClr val="7ED3CE"/>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a:p>
        </p:txBody>
      </p:sp>
      <p:sp>
        <p:nvSpPr>
          <p:cNvPr id="23" name="iṣ1îḋe"/>
          <p:cNvSpPr/>
          <p:nvPr/>
        </p:nvSpPr>
        <p:spPr bwMode="auto">
          <a:xfrm>
            <a:off x="5362471" y="4879595"/>
            <a:ext cx="501856" cy="531473"/>
          </a:xfrm>
          <a:custGeom>
            <a:avLst/>
            <a:gdLst>
              <a:gd name="connsiteX0" fmla="*/ 435703 w 572779"/>
              <a:gd name="connsiteY0" fmla="*/ 160183 h 606580"/>
              <a:gd name="connsiteX1" fmla="*/ 479697 w 572779"/>
              <a:gd name="connsiteY1" fmla="*/ 160183 h 606580"/>
              <a:gd name="connsiteX2" fmla="*/ 479581 w 572779"/>
              <a:gd name="connsiteY2" fmla="*/ 160472 h 606580"/>
              <a:gd name="connsiteX3" fmla="*/ 479812 w 572779"/>
              <a:gd name="connsiteY3" fmla="*/ 160472 h 606580"/>
              <a:gd name="connsiteX4" fmla="*/ 478713 w 572779"/>
              <a:gd name="connsiteY4" fmla="*/ 162726 h 606580"/>
              <a:gd name="connsiteX5" fmla="*/ 469682 w 572779"/>
              <a:gd name="connsiteY5" fmla="*/ 187227 h 606580"/>
              <a:gd name="connsiteX6" fmla="*/ 474776 w 572779"/>
              <a:gd name="connsiteY6" fmla="*/ 242470 h 606580"/>
              <a:gd name="connsiteX7" fmla="*/ 494284 w 572779"/>
              <a:gd name="connsiteY7" fmla="*/ 242470 h 606580"/>
              <a:gd name="connsiteX8" fmla="*/ 510840 w 572779"/>
              <a:gd name="connsiteY8" fmla="*/ 160183 h 606580"/>
              <a:gd name="connsiteX9" fmla="*/ 527338 w 572779"/>
              <a:gd name="connsiteY9" fmla="*/ 160183 h 606580"/>
              <a:gd name="connsiteX10" fmla="*/ 572779 w 572779"/>
              <a:gd name="connsiteY10" fmla="*/ 205430 h 606580"/>
              <a:gd name="connsiteX11" fmla="*/ 572779 w 572779"/>
              <a:gd name="connsiteY11" fmla="*/ 337413 h 606580"/>
              <a:gd name="connsiteX12" fmla="*/ 527396 w 572779"/>
              <a:gd name="connsiteY12" fmla="*/ 382717 h 606580"/>
              <a:gd name="connsiteX13" fmla="*/ 521607 w 572779"/>
              <a:gd name="connsiteY13" fmla="*/ 382717 h 606580"/>
              <a:gd name="connsiteX14" fmla="*/ 521607 w 572779"/>
              <a:gd name="connsiteY14" fmla="*/ 574624 h 606580"/>
              <a:gd name="connsiteX15" fmla="*/ 489595 w 572779"/>
              <a:gd name="connsiteY15" fmla="*/ 606580 h 606580"/>
              <a:gd name="connsiteX16" fmla="*/ 457815 w 572779"/>
              <a:gd name="connsiteY16" fmla="*/ 578149 h 606580"/>
              <a:gd name="connsiteX17" fmla="*/ 425978 w 572779"/>
              <a:gd name="connsiteY17" fmla="*/ 606580 h 606580"/>
              <a:gd name="connsiteX18" fmla="*/ 393966 w 572779"/>
              <a:gd name="connsiteY18" fmla="*/ 574624 h 606580"/>
              <a:gd name="connsiteX19" fmla="*/ 393966 w 572779"/>
              <a:gd name="connsiteY19" fmla="*/ 392541 h 606580"/>
              <a:gd name="connsiteX20" fmla="*/ 422967 w 572779"/>
              <a:gd name="connsiteY20" fmla="*/ 337528 h 606580"/>
              <a:gd name="connsiteX21" fmla="*/ 422967 w 572779"/>
              <a:gd name="connsiteY21" fmla="*/ 242528 h 606580"/>
              <a:gd name="connsiteX22" fmla="*/ 440739 w 572779"/>
              <a:gd name="connsiteY22" fmla="*/ 242528 h 606580"/>
              <a:gd name="connsiteX23" fmla="*/ 445833 w 572779"/>
              <a:gd name="connsiteY23" fmla="*/ 186996 h 606580"/>
              <a:gd name="connsiteX24" fmla="*/ 445196 w 572779"/>
              <a:gd name="connsiteY24" fmla="*/ 183991 h 606580"/>
              <a:gd name="connsiteX25" fmla="*/ 436860 w 572779"/>
              <a:gd name="connsiteY25" fmla="*/ 162726 h 606580"/>
              <a:gd name="connsiteX26" fmla="*/ 435818 w 572779"/>
              <a:gd name="connsiteY26" fmla="*/ 160472 h 606580"/>
              <a:gd name="connsiteX27" fmla="*/ 435876 w 572779"/>
              <a:gd name="connsiteY27" fmla="*/ 160472 h 606580"/>
              <a:gd name="connsiteX28" fmla="*/ 435703 w 572779"/>
              <a:gd name="connsiteY28" fmla="*/ 160183 h 606580"/>
              <a:gd name="connsiteX29" fmla="*/ 264349 w 572779"/>
              <a:gd name="connsiteY29" fmla="*/ 160183 h 606580"/>
              <a:gd name="connsiteX30" fmla="*/ 308327 w 572779"/>
              <a:gd name="connsiteY30" fmla="*/ 160183 h 606580"/>
              <a:gd name="connsiteX31" fmla="*/ 308154 w 572779"/>
              <a:gd name="connsiteY31" fmla="*/ 160472 h 606580"/>
              <a:gd name="connsiteX32" fmla="*/ 308385 w 572779"/>
              <a:gd name="connsiteY32" fmla="*/ 160472 h 606580"/>
              <a:gd name="connsiteX33" fmla="*/ 307344 w 572779"/>
              <a:gd name="connsiteY33" fmla="*/ 162726 h 606580"/>
              <a:gd name="connsiteX34" fmla="*/ 298316 w 572779"/>
              <a:gd name="connsiteY34" fmla="*/ 187227 h 606580"/>
              <a:gd name="connsiteX35" fmla="*/ 303409 w 572779"/>
              <a:gd name="connsiteY35" fmla="*/ 242470 h 606580"/>
              <a:gd name="connsiteX36" fmla="*/ 322910 w 572779"/>
              <a:gd name="connsiteY36" fmla="*/ 242470 h 606580"/>
              <a:gd name="connsiteX37" fmla="*/ 339401 w 572779"/>
              <a:gd name="connsiteY37" fmla="*/ 160183 h 606580"/>
              <a:gd name="connsiteX38" fmla="*/ 355951 w 572779"/>
              <a:gd name="connsiteY38" fmla="*/ 160183 h 606580"/>
              <a:gd name="connsiteX39" fmla="*/ 401376 w 572779"/>
              <a:gd name="connsiteY39" fmla="*/ 205430 h 606580"/>
              <a:gd name="connsiteX40" fmla="*/ 401376 w 572779"/>
              <a:gd name="connsiteY40" fmla="*/ 337413 h 606580"/>
              <a:gd name="connsiteX41" fmla="*/ 356009 w 572779"/>
              <a:gd name="connsiteY41" fmla="*/ 382717 h 606580"/>
              <a:gd name="connsiteX42" fmla="*/ 350222 w 572779"/>
              <a:gd name="connsiteY42" fmla="*/ 382717 h 606580"/>
              <a:gd name="connsiteX43" fmla="*/ 350222 w 572779"/>
              <a:gd name="connsiteY43" fmla="*/ 574624 h 606580"/>
              <a:gd name="connsiteX44" fmla="*/ 318222 w 572779"/>
              <a:gd name="connsiteY44" fmla="*/ 606580 h 606580"/>
              <a:gd name="connsiteX45" fmla="*/ 286396 w 572779"/>
              <a:gd name="connsiteY45" fmla="*/ 578149 h 606580"/>
              <a:gd name="connsiteX46" fmla="*/ 254628 w 572779"/>
              <a:gd name="connsiteY46" fmla="*/ 606580 h 606580"/>
              <a:gd name="connsiteX47" fmla="*/ 222628 w 572779"/>
              <a:gd name="connsiteY47" fmla="*/ 574624 h 606580"/>
              <a:gd name="connsiteX48" fmla="*/ 222628 w 572779"/>
              <a:gd name="connsiteY48" fmla="*/ 382833 h 606580"/>
              <a:gd name="connsiteX49" fmla="*/ 216841 w 572779"/>
              <a:gd name="connsiteY49" fmla="*/ 382833 h 606580"/>
              <a:gd name="connsiteX50" fmla="*/ 171474 w 572779"/>
              <a:gd name="connsiteY50" fmla="*/ 337528 h 606580"/>
              <a:gd name="connsiteX51" fmla="*/ 171474 w 572779"/>
              <a:gd name="connsiteY51" fmla="*/ 205545 h 606580"/>
              <a:gd name="connsiteX52" fmla="*/ 216841 w 572779"/>
              <a:gd name="connsiteY52" fmla="*/ 160241 h 606580"/>
              <a:gd name="connsiteX53" fmla="*/ 233333 w 572779"/>
              <a:gd name="connsiteY53" fmla="*/ 160241 h 606580"/>
              <a:gd name="connsiteX54" fmla="*/ 249825 w 572779"/>
              <a:gd name="connsiteY54" fmla="*/ 242528 h 606580"/>
              <a:gd name="connsiteX55" fmla="*/ 269383 w 572779"/>
              <a:gd name="connsiteY55" fmla="*/ 242528 h 606580"/>
              <a:gd name="connsiteX56" fmla="*/ 274476 w 572779"/>
              <a:gd name="connsiteY56" fmla="*/ 186996 h 606580"/>
              <a:gd name="connsiteX57" fmla="*/ 273839 w 572779"/>
              <a:gd name="connsiteY57" fmla="*/ 183991 h 606580"/>
              <a:gd name="connsiteX58" fmla="*/ 265506 w 572779"/>
              <a:gd name="connsiteY58" fmla="*/ 162726 h 606580"/>
              <a:gd name="connsiteX59" fmla="*/ 264407 w 572779"/>
              <a:gd name="connsiteY59" fmla="*/ 160472 h 606580"/>
              <a:gd name="connsiteX60" fmla="*/ 264523 w 572779"/>
              <a:gd name="connsiteY60" fmla="*/ 160472 h 606580"/>
              <a:gd name="connsiteX61" fmla="*/ 264349 w 572779"/>
              <a:gd name="connsiteY61" fmla="*/ 160183 h 606580"/>
              <a:gd name="connsiteX62" fmla="*/ 92987 w 572779"/>
              <a:gd name="connsiteY62" fmla="*/ 160183 h 606580"/>
              <a:gd name="connsiteX63" fmla="*/ 136964 w 572779"/>
              <a:gd name="connsiteY63" fmla="*/ 160183 h 606580"/>
              <a:gd name="connsiteX64" fmla="*/ 136791 w 572779"/>
              <a:gd name="connsiteY64" fmla="*/ 160472 h 606580"/>
              <a:gd name="connsiteX65" fmla="*/ 137022 w 572779"/>
              <a:gd name="connsiteY65" fmla="*/ 160472 h 606580"/>
              <a:gd name="connsiteX66" fmla="*/ 135923 w 572779"/>
              <a:gd name="connsiteY66" fmla="*/ 162726 h 606580"/>
              <a:gd name="connsiteX67" fmla="*/ 126896 w 572779"/>
              <a:gd name="connsiteY67" fmla="*/ 187227 h 606580"/>
              <a:gd name="connsiteX68" fmla="*/ 131988 w 572779"/>
              <a:gd name="connsiteY68" fmla="*/ 242470 h 606580"/>
              <a:gd name="connsiteX69" fmla="*/ 149752 w 572779"/>
              <a:gd name="connsiteY69" fmla="*/ 242470 h 606580"/>
              <a:gd name="connsiteX70" fmla="*/ 149752 w 572779"/>
              <a:gd name="connsiteY70" fmla="*/ 337471 h 606580"/>
              <a:gd name="connsiteX71" fmla="*/ 178742 w 572779"/>
              <a:gd name="connsiteY71" fmla="*/ 392483 h 606580"/>
              <a:gd name="connsiteX72" fmla="*/ 178742 w 572779"/>
              <a:gd name="connsiteY72" fmla="*/ 574624 h 606580"/>
              <a:gd name="connsiteX73" fmla="*/ 146743 w 572779"/>
              <a:gd name="connsiteY73" fmla="*/ 606580 h 606580"/>
              <a:gd name="connsiteX74" fmla="*/ 114976 w 572779"/>
              <a:gd name="connsiteY74" fmla="*/ 578149 h 606580"/>
              <a:gd name="connsiteX75" fmla="*/ 83151 w 572779"/>
              <a:gd name="connsiteY75" fmla="*/ 606580 h 606580"/>
              <a:gd name="connsiteX76" fmla="*/ 51152 w 572779"/>
              <a:gd name="connsiteY76" fmla="*/ 574624 h 606580"/>
              <a:gd name="connsiteX77" fmla="*/ 51152 w 572779"/>
              <a:gd name="connsiteY77" fmla="*/ 382833 h 606580"/>
              <a:gd name="connsiteX78" fmla="*/ 45365 w 572779"/>
              <a:gd name="connsiteY78" fmla="*/ 382833 h 606580"/>
              <a:gd name="connsiteX79" fmla="*/ 0 w 572779"/>
              <a:gd name="connsiteY79" fmla="*/ 337528 h 606580"/>
              <a:gd name="connsiteX80" fmla="*/ 0 w 572779"/>
              <a:gd name="connsiteY80" fmla="*/ 205545 h 606580"/>
              <a:gd name="connsiteX81" fmla="*/ 45365 w 572779"/>
              <a:gd name="connsiteY81" fmla="*/ 160241 h 606580"/>
              <a:gd name="connsiteX82" fmla="*/ 61972 w 572779"/>
              <a:gd name="connsiteY82" fmla="*/ 160241 h 606580"/>
              <a:gd name="connsiteX83" fmla="*/ 78464 w 572779"/>
              <a:gd name="connsiteY83" fmla="*/ 242528 h 606580"/>
              <a:gd name="connsiteX84" fmla="*/ 97964 w 572779"/>
              <a:gd name="connsiteY84" fmla="*/ 242528 h 606580"/>
              <a:gd name="connsiteX85" fmla="*/ 103056 w 572779"/>
              <a:gd name="connsiteY85" fmla="*/ 186996 h 606580"/>
              <a:gd name="connsiteX86" fmla="*/ 102477 w 572779"/>
              <a:gd name="connsiteY86" fmla="*/ 183991 h 606580"/>
              <a:gd name="connsiteX87" fmla="*/ 94145 w 572779"/>
              <a:gd name="connsiteY87" fmla="*/ 162726 h 606580"/>
              <a:gd name="connsiteX88" fmla="*/ 93045 w 572779"/>
              <a:gd name="connsiteY88" fmla="*/ 160472 h 606580"/>
              <a:gd name="connsiteX89" fmla="*/ 93103 w 572779"/>
              <a:gd name="connsiteY89" fmla="*/ 160472 h 606580"/>
              <a:gd name="connsiteX90" fmla="*/ 92987 w 572779"/>
              <a:gd name="connsiteY90" fmla="*/ 160183 h 606580"/>
              <a:gd name="connsiteX91" fmla="*/ 457411 w 572779"/>
              <a:gd name="connsiteY91" fmla="*/ 751 h 606580"/>
              <a:gd name="connsiteX92" fmla="*/ 458047 w 572779"/>
              <a:gd name="connsiteY92" fmla="*/ 751 h 606580"/>
              <a:gd name="connsiteX93" fmla="*/ 521621 w 572779"/>
              <a:gd name="connsiteY93" fmla="*/ 49915 h 606580"/>
              <a:gd name="connsiteX94" fmla="*/ 523761 w 572779"/>
              <a:gd name="connsiteY94" fmla="*/ 66553 h 606580"/>
              <a:gd name="connsiteX95" fmla="*/ 458105 w 572779"/>
              <a:gd name="connsiteY95" fmla="*/ 132124 h 606580"/>
              <a:gd name="connsiteX96" fmla="*/ 457469 w 572779"/>
              <a:gd name="connsiteY96" fmla="*/ 132124 h 606580"/>
              <a:gd name="connsiteX97" fmla="*/ 393895 w 572779"/>
              <a:gd name="connsiteY97" fmla="*/ 82960 h 606580"/>
              <a:gd name="connsiteX98" fmla="*/ 391755 w 572779"/>
              <a:gd name="connsiteY98" fmla="*/ 66322 h 606580"/>
              <a:gd name="connsiteX99" fmla="*/ 457411 w 572779"/>
              <a:gd name="connsiteY99" fmla="*/ 751 h 606580"/>
              <a:gd name="connsiteX100" fmla="*/ 285868 w 572779"/>
              <a:gd name="connsiteY100" fmla="*/ 751 h 606580"/>
              <a:gd name="connsiteX101" fmla="*/ 286621 w 572779"/>
              <a:gd name="connsiteY101" fmla="*/ 751 h 606580"/>
              <a:gd name="connsiteX102" fmla="*/ 350227 w 572779"/>
              <a:gd name="connsiteY102" fmla="*/ 49915 h 606580"/>
              <a:gd name="connsiteX103" fmla="*/ 352369 w 572779"/>
              <a:gd name="connsiteY103" fmla="*/ 66553 h 606580"/>
              <a:gd name="connsiteX104" fmla="*/ 286736 w 572779"/>
              <a:gd name="connsiteY104" fmla="*/ 132124 h 606580"/>
              <a:gd name="connsiteX105" fmla="*/ 286100 w 572779"/>
              <a:gd name="connsiteY105" fmla="*/ 132124 h 606580"/>
              <a:gd name="connsiteX106" fmla="*/ 222493 w 572779"/>
              <a:gd name="connsiteY106" fmla="*/ 82845 h 606580"/>
              <a:gd name="connsiteX107" fmla="*/ 220351 w 572779"/>
              <a:gd name="connsiteY107" fmla="*/ 66264 h 606580"/>
              <a:gd name="connsiteX108" fmla="*/ 285868 w 572779"/>
              <a:gd name="connsiteY108" fmla="*/ 751 h 606580"/>
              <a:gd name="connsiteX109" fmla="*/ 114639 w 572779"/>
              <a:gd name="connsiteY109" fmla="*/ 751 h 606580"/>
              <a:gd name="connsiteX110" fmla="*/ 115275 w 572779"/>
              <a:gd name="connsiteY110" fmla="*/ 751 h 606580"/>
              <a:gd name="connsiteX111" fmla="*/ 178882 w 572779"/>
              <a:gd name="connsiteY111" fmla="*/ 49915 h 606580"/>
              <a:gd name="connsiteX112" fmla="*/ 181024 w 572779"/>
              <a:gd name="connsiteY112" fmla="*/ 66553 h 606580"/>
              <a:gd name="connsiteX113" fmla="*/ 115333 w 572779"/>
              <a:gd name="connsiteY113" fmla="*/ 132124 h 606580"/>
              <a:gd name="connsiteX114" fmla="*/ 114754 w 572779"/>
              <a:gd name="connsiteY114" fmla="*/ 132124 h 606580"/>
              <a:gd name="connsiteX115" fmla="*/ 51148 w 572779"/>
              <a:gd name="connsiteY115" fmla="*/ 82960 h 606580"/>
              <a:gd name="connsiteX116" fmla="*/ 49006 w 572779"/>
              <a:gd name="connsiteY116" fmla="*/ 66322 h 606580"/>
              <a:gd name="connsiteX117" fmla="*/ 114639 w 572779"/>
              <a:gd name="connsiteY117" fmla="*/ 751 h 606580"/>
              <a:gd name="connsiteX118" fmla="*/ 457410 w 572779"/>
              <a:gd name="connsiteY118" fmla="*/ 423 h 606580"/>
              <a:gd name="connsiteX119" fmla="*/ 391355 w 572779"/>
              <a:gd name="connsiteY119" fmla="*/ 66356 h 606580"/>
              <a:gd name="connsiteX120" fmla="*/ 393497 w 572779"/>
              <a:gd name="connsiteY120" fmla="*/ 83056 h 606580"/>
              <a:gd name="connsiteX121" fmla="*/ 457468 w 572779"/>
              <a:gd name="connsiteY121" fmla="*/ 132521 h 606580"/>
              <a:gd name="connsiteX122" fmla="*/ 457815 w 572779"/>
              <a:gd name="connsiteY122" fmla="*/ 132521 h 606580"/>
              <a:gd name="connsiteX123" fmla="*/ 458104 w 572779"/>
              <a:gd name="connsiteY123" fmla="*/ 132521 h 606580"/>
              <a:gd name="connsiteX124" fmla="*/ 524159 w 572779"/>
              <a:gd name="connsiteY124" fmla="*/ 66587 h 606580"/>
              <a:gd name="connsiteX125" fmla="*/ 522017 w 572779"/>
              <a:gd name="connsiteY125" fmla="*/ 49887 h 606580"/>
              <a:gd name="connsiteX126" fmla="*/ 458046 w 572779"/>
              <a:gd name="connsiteY126" fmla="*/ 423 h 606580"/>
              <a:gd name="connsiteX127" fmla="*/ 457699 w 572779"/>
              <a:gd name="connsiteY127" fmla="*/ 423 h 606580"/>
              <a:gd name="connsiteX128" fmla="*/ 114646 w 572779"/>
              <a:gd name="connsiteY128" fmla="*/ 423 h 606580"/>
              <a:gd name="connsiteX129" fmla="*/ 48620 w 572779"/>
              <a:gd name="connsiteY129" fmla="*/ 66356 h 606580"/>
              <a:gd name="connsiteX130" fmla="*/ 50761 w 572779"/>
              <a:gd name="connsiteY130" fmla="*/ 83056 h 606580"/>
              <a:gd name="connsiteX131" fmla="*/ 114762 w 572779"/>
              <a:gd name="connsiteY131" fmla="*/ 132521 h 606580"/>
              <a:gd name="connsiteX132" fmla="*/ 115051 w 572779"/>
              <a:gd name="connsiteY132" fmla="*/ 132521 h 606580"/>
              <a:gd name="connsiteX133" fmla="*/ 115340 w 572779"/>
              <a:gd name="connsiteY133" fmla="*/ 132521 h 606580"/>
              <a:gd name="connsiteX134" fmla="*/ 181424 w 572779"/>
              <a:gd name="connsiteY134" fmla="*/ 66587 h 606580"/>
              <a:gd name="connsiteX135" fmla="*/ 179225 w 572779"/>
              <a:gd name="connsiteY135" fmla="*/ 49887 h 606580"/>
              <a:gd name="connsiteX136" fmla="*/ 115282 w 572779"/>
              <a:gd name="connsiteY136" fmla="*/ 423 h 606580"/>
              <a:gd name="connsiteX137" fmla="*/ 114993 w 572779"/>
              <a:gd name="connsiteY137" fmla="*/ 423 h 606580"/>
              <a:gd name="connsiteX138" fmla="*/ 286036 w 572779"/>
              <a:gd name="connsiteY138" fmla="*/ 397 h 606580"/>
              <a:gd name="connsiteX139" fmla="*/ 219952 w 572779"/>
              <a:gd name="connsiteY139" fmla="*/ 66286 h 606580"/>
              <a:gd name="connsiteX140" fmla="*/ 222151 w 572779"/>
              <a:gd name="connsiteY140" fmla="*/ 82990 h 606580"/>
              <a:gd name="connsiteX141" fmla="*/ 286094 w 572779"/>
              <a:gd name="connsiteY141" fmla="*/ 132522 h 606580"/>
              <a:gd name="connsiteX142" fmla="*/ 286383 w 572779"/>
              <a:gd name="connsiteY142" fmla="*/ 132522 h 606580"/>
              <a:gd name="connsiteX143" fmla="*/ 286730 w 572779"/>
              <a:gd name="connsiteY143" fmla="*/ 132522 h 606580"/>
              <a:gd name="connsiteX144" fmla="*/ 352756 w 572779"/>
              <a:gd name="connsiteY144" fmla="*/ 66575 h 606580"/>
              <a:gd name="connsiteX145" fmla="*/ 350615 w 572779"/>
              <a:gd name="connsiteY145" fmla="*/ 49872 h 606580"/>
              <a:gd name="connsiteX146" fmla="*/ 286614 w 572779"/>
              <a:gd name="connsiteY146" fmla="*/ 397 h 606580"/>
              <a:gd name="connsiteX147" fmla="*/ 286325 w 572779"/>
              <a:gd name="connsiteY147" fmla="*/ 397 h 606580"/>
              <a:gd name="connsiteX148" fmla="*/ 457411 w 572779"/>
              <a:gd name="connsiteY148" fmla="*/ 0 h 606580"/>
              <a:gd name="connsiteX149" fmla="*/ 458047 w 572779"/>
              <a:gd name="connsiteY149" fmla="*/ 0 h 606580"/>
              <a:gd name="connsiteX150" fmla="*/ 522315 w 572779"/>
              <a:gd name="connsiteY150" fmla="*/ 49741 h 606580"/>
              <a:gd name="connsiteX151" fmla="*/ 524513 w 572779"/>
              <a:gd name="connsiteY151" fmla="*/ 66553 h 606580"/>
              <a:gd name="connsiteX152" fmla="*/ 458105 w 572779"/>
              <a:gd name="connsiteY152" fmla="*/ 132875 h 606580"/>
              <a:gd name="connsiteX153" fmla="*/ 457469 w 572779"/>
              <a:gd name="connsiteY153" fmla="*/ 132875 h 606580"/>
              <a:gd name="connsiteX154" fmla="*/ 393201 w 572779"/>
              <a:gd name="connsiteY154" fmla="*/ 83133 h 606580"/>
              <a:gd name="connsiteX155" fmla="*/ 391003 w 572779"/>
              <a:gd name="connsiteY155" fmla="*/ 66322 h 606580"/>
              <a:gd name="connsiteX156" fmla="*/ 457411 w 572779"/>
              <a:gd name="connsiteY156" fmla="*/ 0 h 606580"/>
              <a:gd name="connsiteX157" fmla="*/ 285868 w 572779"/>
              <a:gd name="connsiteY157" fmla="*/ 0 h 606580"/>
              <a:gd name="connsiteX158" fmla="*/ 286621 w 572779"/>
              <a:gd name="connsiteY158" fmla="*/ 0 h 606580"/>
              <a:gd name="connsiteX159" fmla="*/ 350980 w 572779"/>
              <a:gd name="connsiteY159" fmla="*/ 49741 h 606580"/>
              <a:gd name="connsiteX160" fmla="*/ 353179 w 572779"/>
              <a:gd name="connsiteY160" fmla="*/ 66553 h 606580"/>
              <a:gd name="connsiteX161" fmla="*/ 286736 w 572779"/>
              <a:gd name="connsiteY161" fmla="*/ 132875 h 606580"/>
              <a:gd name="connsiteX162" fmla="*/ 286100 w 572779"/>
              <a:gd name="connsiteY162" fmla="*/ 132875 h 606580"/>
              <a:gd name="connsiteX163" fmla="*/ 221740 w 572779"/>
              <a:gd name="connsiteY163" fmla="*/ 83076 h 606580"/>
              <a:gd name="connsiteX164" fmla="*/ 219599 w 572779"/>
              <a:gd name="connsiteY164" fmla="*/ 66264 h 606580"/>
              <a:gd name="connsiteX165" fmla="*/ 285868 w 572779"/>
              <a:gd name="connsiteY165" fmla="*/ 0 h 606580"/>
              <a:gd name="connsiteX166" fmla="*/ 114639 w 572779"/>
              <a:gd name="connsiteY166" fmla="*/ 0 h 606580"/>
              <a:gd name="connsiteX167" fmla="*/ 115275 w 572779"/>
              <a:gd name="connsiteY167" fmla="*/ 0 h 606580"/>
              <a:gd name="connsiteX168" fmla="*/ 179635 w 572779"/>
              <a:gd name="connsiteY168" fmla="*/ 49741 h 606580"/>
              <a:gd name="connsiteX169" fmla="*/ 181776 w 572779"/>
              <a:gd name="connsiteY169" fmla="*/ 66553 h 606580"/>
              <a:gd name="connsiteX170" fmla="*/ 115333 w 572779"/>
              <a:gd name="connsiteY170" fmla="*/ 132875 h 606580"/>
              <a:gd name="connsiteX171" fmla="*/ 114754 w 572779"/>
              <a:gd name="connsiteY171" fmla="*/ 132875 h 606580"/>
              <a:gd name="connsiteX172" fmla="*/ 50395 w 572779"/>
              <a:gd name="connsiteY172" fmla="*/ 83133 h 606580"/>
              <a:gd name="connsiteX173" fmla="*/ 48196 w 572779"/>
              <a:gd name="connsiteY173" fmla="*/ 66322 h 606580"/>
              <a:gd name="connsiteX174" fmla="*/ 114639 w 572779"/>
              <a:gd name="connsiteY17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572779" h="606580">
                <a:moveTo>
                  <a:pt x="435703" y="160183"/>
                </a:moveTo>
                <a:lnTo>
                  <a:pt x="479697" y="160183"/>
                </a:lnTo>
                <a:cubicBezTo>
                  <a:pt x="479639" y="160241"/>
                  <a:pt x="479639" y="160414"/>
                  <a:pt x="479581" y="160472"/>
                </a:cubicBezTo>
                <a:lnTo>
                  <a:pt x="479812" y="160472"/>
                </a:lnTo>
                <a:cubicBezTo>
                  <a:pt x="479407" y="161281"/>
                  <a:pt x="478713" y="162726"/>
                  <a:pt x="478713" y="162726"/>
                </a:cubicBezTo>
                <a:cubicBezTo>
                  <a:pt x="474834" y="170989"/>
                  <a:pt x="471245" y="178848"/>
                  <a:pt x="469682" y="187227"/>
                </a:cubicBezTo>
                <a:lnTo>
                  <a:pt x="474776" y="242470"/>
                </a:lnTo>
                <a:lnTo>
                  <a:pt x="494284" y="242470"/>
                </a:lnTo>
                <a:lnTo>
                  <a:pt x="510840" y="160183"/>
                </a:lnTo>
                <a:lnTo>
                  <a:pt x="527338" y="160183"/>
                </a:lnTo>
                <a:cubicBezTo>
                  <a:pt x="552345" y="160183"/>
                  <a:pt x="572663" y="180466"/>
                  <a:pt x="572779" y="205430"/>
                </a:cubicBezTo>
                <a:lnTo>
                  <a:pt x="572779" y="337413"/>
                </a:lnTo>
                <a:cubicBezTo>
                  <a:pt x="572779" y="362434"/>
                  <a:pt x="552519" y="382717"/>
                  <a:pt x="527396" y="382717"/>
                </a:cubicBezTo>
                <a:lnTo>
                  <a:pt x="521607" y="382717"/>
                </a:lnTo>
                <a:lnTo>
                  <a:pt x="521607" y="574624"/>
                </a:lnTo>
                <a:cubicBezTo>
                  <a:pt x="521607" y="592249"/>
                  <a:pt x="507251" y="606580"/>
                  <a:pt x="489595" y="606580"/>
                </a:cubicBezTo>
                <a:cubicBezTo>
                  <a:pt x="473155" y="606580"/>
                  <a:pt x="459552" y="594098"/>
                  <a:pt x="457815" y="578149"/>
                </a:cubicBezTo>
                <a:cubicBezTo>
                  <a:pt x="456021" y="594214"/>
                  <a:pt x="442417" y="606580"/>
                  <a:pt x="425978" y="606580"/>
                </a:cubicBezTo>
                <a:cubicBezTo>
                  <a:pt x="408322" y="606580"/>
                  <a:pt x="393966" y="592249"/>
                  <a:pt x="393966" y="574624"/>
                </a:cubicBezTo>
                <a:lnTo>
                  <a:pt x="393966" y="392541"/>
                </a:lnTo>
                <a:cubicBezTo>
                  <a:pt x="411506" y="380521"/>
                  <a:pt x="422967" y="360354"/>
                  <a:pt x="422967" y="337528"/>
                </a:cubicBezTo>
                <a:lnTo>
                  <a:pt x="422967" y="242528"/>
                </a:lnTo>
                <a:lnTo>
                  <a:pt x="440739" y="242528"/>
                </a:lnTo>
                <a:lnTo>
                  <a:pt x="445833" y="186996"/>
                </a:lnTo>
                <a:cubicBezTo>
                  <a:pt x="445659" y="186013"/>
                  <a:pt x="445428" y="184973"/>
                  <a:pt x="445196" y="183991"/>
                </a:cubicBezTo>
                <a:cubicBezTo>
                  <a:pt x="443459" y="176768"/>
                  <a:pt x="440276" y="169891"/>
                  <a:pt x="436860" y="162726"/>
                </a:cubicBezTo>
                <a:cubicBezTo>
                  <a:pt x="436860" y="162726"/>
                  <a:pt x="436166" y="161281"/>
                  <a:pt x="435818" y="160472"/>
                </a:cubicBezTo>
                <a:lnTo>
                  <a:pt x="435876" y="160472"/>
                </a:lnTo>
                <a:cubicBezTo>
                  <a:pt x="435818" y="160356"/>
                  <a:pt x="435818" y="160241"/>
                  <a:pt x="435703" y="160183"/>
                </a:cubicBezTo>
                <a:close/>
                <a:moveTo>
                  <a:pt x="264349" y="160183"/>
                </a:moveTo>
                <a:lnTo>
                  <a:pt x="308327" y="160183"/>
                </a:lnTo>
                <a:cubicBezTo>
                  <a:pt x="308269" y="160241"/>
                  <a:pt x="308269" y="160414"/>
                  <a:pt x="308154" y="160472"/>
                </a:cubicBezTo>
                <a:lnTo>
                  <a:pt x="308385" y="160472"/>
                </a:lnTo>
                <a:cubicBezTo>
                  <a:pt x="308038" y="161281"/>
                  <a:pt x="307344" y="162726"/>
                  <a:pt x="307344" y="162726"/>
                </a:cubicBezTo>
                <a:cubicBezTo>
                  <a:pt x="303467" y="170989"/>
                  <a:pt x="299821" y="178848"/>
                  <a:pt x="298316" y="187227"/>
                </a:cubicBezTo>
                <a:lnTo>
                  <a:pt x="303409" y="242470"/>
                </a:lnTo>
                <a:lnTo>
                  <a:pt x="322910" y="242470"/>
                </a:lnTo>
                <a:lnTo>
                  <a:pt x="339401" y="160183"/>
                </a:lnTo>
                <a:lnTo>
                  <a:pt x="355951" y="160183"/>
                </a:lnTo>
                <a:cubicBezTo>
                  <a:pt x="380949" y="160183"/>
                  <a:pt x="401202" y="180466"/>
                  <a:pt x="401376" y="205430"/>
                </a:cubicBezTo>
                <a:lnTo>
                  <a:pt x="401376" y="337413"/>
                </a:lnTo>
                <a:cubicBezTo>
                  <a:pt x="401376" y="362434"/>
                  <a:pt x="381065" y="382717"/>
                  <a:pt x="356009" y="382717"/>
                </a:cubicBezTo>
                <a:lnTo>
                  <a:pt x="350222" y="382717"/>
                </a:lnTo>
                <a:lnTo>
                  <a:pt x="350222" y="574624"/>
                </a:lnTo>
                <a:cubicBezTo>
                  <a:pt x="350222" y="592249"/>
                  <a:pt x="335872" y="606580"/>
                  <a:pt x="318222" y="606580"/>
                </a:cubicBezTo>
                <a:cubicBezTo>
                  <a:pt x="301788" y="606580"/>
                  <a:pt x="288190" y="594098"/>
                  <a:pt x="286396" y="578149"/>
                </a:cubicBezTo>
                <a:cubicBezTo>
                  <a:pt x="284660" y="594214"/>
                  <a:pt x="271062" y="606580"/>
                  <a:pt x="254628" y="606580"/>
                </a:cubicBezTo>
                <a:cubicBezTo>
                  <a:pt x="236978" y="606580"/>
                  <a:pt x="222628" y="592249"/>
                  <a:pt x="222628" y="574624"/>
                </a:cubicBezTo>
                <a:lnTo>
                  <a:pt x="222628" y="382833"/>
                </a:lnTo>
                <a:lnTo>
                  <a:pt x="216841" y="382833"/>
                </a:lnTo>
                <a:cubicBezTo>
                  <a:pt x="191727" y="382833"/>
                  <a:pt x="171474" y="362608"/>
                  <a:pt x="171474" y="337528"/>
                </a:cubicBezTo>
                <a:lnTo>
                  <a:pt x="171474" y="205545"/>
                </a:lnTo>
                <a:cubicBezTo>
                  <a:pt x="171474" y="180524"/>
                  <a:pt x="191727" y="160241"/>
                  <a:pt x="216841" y="160241"/>
                </a:cubicBezTo>
                <a:lnTo>
                  <a:pt x="233333" y="160241"/>
                </a:lnTo>
                <a:lnTo>
                  <a:pt x="249825" y="242528"/>
                </a:lnTo>
                <a:lnTo>
                  <a:pt x="269383" y="242528"/>
                </a:lnTo>
                <a:lnTo>
                  <a:pt x="274476" y="186996"/>
                </a:lnTo>
                <a:cubicBezTo>
                  <a:pt x="274302" y="186013"/>
                  <a:pt x="274071" y="184973"/>
                  <a:pt x="273839" y="183991"/>
                </a:cubicBezTo>
                <a:cubicBezTo>
                  <a:pt x="272045" y="176768"/>
                  <a:pt x="268921" y="169891"/>
                  <a:pt x="265506" y="162726"/>
                </a:cubicBezTo>
                <a:cubicBezTo>
                  <a:pt x="265506" y="162726"/>
                  <a:pt x="264812" y="161281"/>
                  <a:pt x="264407" y="160472"/>
                </a:cubicBezTo>
                <a:lnTo>
                  <a:pt x="264523" y="160472"/>
                </a:lnTo>
                <a:cubicBezTo>
                  <a:pt x="264407" y="160356"/>
                  <a:pt x="264407" y="160241"/>
                  <a:pt x="264349" y="160183"/>
                </a:cubicBezTo>
                <a:close/>
                <a:moveTo>
                  <a:pt x="92987" y="160183"/>
                </a:moveTo>
                <a:lnTo>
                  <a:pt x="136964" y="160183"/>
                </a:lnTo>
                <a:cubicBezTo>
                  <a:pt x="136848" y="160241"/>
                  <a:pt x="136848" y="160414"/>
                  <a:pt x="136791" y="160472"/>
                </a:cubicBezTo>
                <a:lnTo>
                  <a:pt x="137022" y="160472"/>
                </a:lnTo>
                <a:cubicBezTo>
                  <a:pt x="136617" y="161281"/>
                  <a:pt x="135923" y="162726"/>
                  <a:pt x="135923" y="162726"/>
                </a:cubicBezTo>
                <a:cubicBezTo>
                  <a:pt x="132104" y="170989"/>
                  <a:pt x="128458" y="178848"/>
                  <a:pt x="126896" y="187227"/>
                </a:cubicBezTo>
                <a:lnTo>
                  <a:pt x="131988" y="242470"/>
                </a:lnTo>
                <a:lnTo>
                  <a:pt x="149752" y="242470"/>
                </a:lnTo>
                <a:lnTo>
                  <a:pt x="149752" y="337471"/>
                </a:lnTo>
                <a:cubicBezTo>
                  <a:pt x="149752" y="360296"/>
                  <a:pt x="161267" y="380406"/>
                  <a:pt x="178742" y="392483"/>
                </a:cubicBezTo>
                <a:lnTo>
                  <a:pt x="178742" y="574624"/>
                </a:lnTo>
                <a:cubicBezTo>
                  <a:pt x="178742" y="592249"/>
                  <a:pt x="164392" y="606580"/>
                  <a:pt x="146743" y="606580"/>
                </a:cubicBezTo>
                <a:cubicBezTo>
                  <a:pt x="130310" y="606580"/>
                  <a:pt x="116712" y="594098"/>
                  <a:pt x="114976" y="578149"/>
                </a:cubicBezTo>
                <a:cubicBezTo>
                  <a:pt x="113182" y="594214"/>
                  <a:pt x="99584" y="606580"/>
                  <a:pt x="83151" y="606580"/>
                </a:cubicBezTo>
                <a:cubicBezTo>
                  <a:pt x="65502" y="606580"/>
                  <a:pt x="51152" y="592249"/>
                  <a:pt x="51152" y="574624"/>
                </a:cubicBezTo>
                <a:lnTo>
                  <a:pt x="51152" y="382833"/>
                </a:lnTo>
                <a:lnTo>
                  <a:pt x="45365" y="382833"/>
                </a:lnTo>
                <a:cubicBezTo>
                  <a:pt x="20310" y="382833"/>
                  <a:pt x="0" y="362608"/>
                  <a:pt x="0" y="337528"/>
                </a:cubicBezTo>
                <a:lnTo>
                  <a:pt x="0" y="205545"/>
                </a:lnTo>
                <a:cubicBezTo>
                  <a:pt x="0" y="180524"/>
                  <a:pt x="20310" y="160241"/>
                  <a:pt x="45365" y="160241"/>
                </a:cubicBezTo>
                <a:lnTo>
                  <a:pt x="61972" y="160241"/>
                </a:lnTo>
                <a:lnTo>
                  <a:pt x="78464" y="242528"/>
                </a:lnTo>
                <a:lnTo>
                  <a:pt x="97964" y="242528"/>
                </a:lnTo>
                <a:lnTo>
                  <a:pt x="103056" y="186996"/>
                </a:lnTo>
                <a:cubicBezTo>
                  <a:pt x="102940" y="186013"/>
                  <a:pt x="102709" y="184973"/>
                  <a:pt x="102477" y="183991"/>
                </a:cubicBezTo>
                <a:cubicBezTo>
                  <a:pt x="100683" y="176768"/>
                  <a:pt x="97501" y="169891"/>
                  <a:pt x="94145" y="162726"/>
                </a:cubicBezTo>
                <a:cubicBezTo>
                  <a:pt x="94145" y="162726"/>
                  <a:pt x="93450" y="161281"/>
                  <a:pt x="93045" y="160472"/>
                </a:cubicBezTo>
                <a:lnTo>
                  <a:pt x="93103" y="160472"/>
                </a:lnTo>
                <a:cubicBezTo>
                  <a:pt x="93045" y="160356"/>
                  <a:pt x="93045" y="160241"/>
                  <a:pt x="92987" y="160183"/>
                </a:cubicBezTo>
                <a:close/>
                <a:moveTo>
                  <a:pt x="457411" y="751"/>
                </a:moveTo>
                <a:lnTo>
                  <a:pt x="458047" y="751"/>
                </a:lnTo>
                <a:cubicBezTo>
                  <a:pt x="488012" y="751"/>
                  <a:pt x="514158" y="20971"/>
                  <a:pt x="521621" y="49915"/>
                </a:cubicBezTo>
                <a:cubicBezTo>
                  <a:pt x="523009" y="55403"/>
                  <a:pt x="523761" y="61007"/>
                  <a:pt x="523761" y="66553"/>
                </a:cubicBezTo>
                <a:cubicBezTo>
                  <a:pt x="523761" y="102718"/>
                  <a:pt x="494317" y="132124"/>
                  <a:pt x="458105" y="132124"/>
                </a:cubicBezTo>
                <a:lnTo>
                  <a:pt x="457469" y="132124"/>
                </a:lnTo>
                <a:cubicBezTo>
                  <a:pt x="427504" y="132124"/>
                  <a:pt x="401358" y="111904"/>
                  <a:pt x="393895" y="82960"/>
                </a:cubicBezTo>
                <a:cubicBezTo>
                  <a:pt x="392507" y="77472"/>
                  <a:pt x="391755" y="71868"/>
                  <a:pt x="391755" y="66322"/>
                </a:cubicBezTo>
                <a:cubicBezTo>
                  <a:pt x="391755" y="30157"/>
                  <a:pt x="421199" y="751"/>
                  <a:pt x="457411" y="751"/>
                </a:cubicBezTo>
                <a:close/>
                <a:moveTo>
                  <a:pt x="285868" y="751"/>
                </a:moveTo>
                <a:lnTo>
                  <a:pt x="286621" y="751"/>
                </a:lnTo>
                <a:cubicBezTo>
                  <a:pt x="316601" y="751"/>
                  <a:pt x="342761" y="20971"/>
                  <a:pt x="350227" y="49915"/>
                </a:cubicBezTo>
                <a:cubicBezTo>
                  <a:pt x="351674" y="55403"/>
                  <a:pt x="352369" y="61007"/>
                  <a:pt x="352369" y="66553"/>
                </a:cubicBezTo>
                <a:cubicBezTo>
                  <a:pt x="352369" y="102718"/>
                  <a:pt x="322909" y="132124"/>
                  <a:pt x="286736" y="132124"/>
                </a:cubicBezTo>
                <a:lnTo>
                  <a:pt x="286100" y="132124"/>
                </a:lnTo>
                <a:cubicBezTo>
                  <a:pt x="256119" y="132124"/>
                  <a:pt x="229959" y="111846"/>
                  <a:pt x="222493" y="82845"/>
                </a:cubicBezTo>
                <a:cubicBezTo>
                  <a:pt x="221046" y="77414"/>
                  <a:pt x="220351" y="71810"/>
                  <a:pt x="220351" y="66264"/>
                </a:cubicBezTo>
                <a:cubicBezTo>
                  <a:pt x="220351" y="30157"/>
                  <a:pt x="249753" y="751"/>
                  <a:pt x="285868" y="751"/>
                </a:cubicBezTo>
                <a:close/>
                <a:moveTo>
                  <a:pt x="114639" y="751"/>
                </a:moveTo>
                <a:lnTo>
                  <a:pt x="115275" y="751"/>
                </a:lnTo>
                <a:cubicBezTo>
                  <a:pt x="145256" y="751"/>
                  <a:pt x="171416" y="20971"/>
                  <a:pt x="178882" y="49915"/>
                </a:cubicBezTo>
                <a:cubicBezTo>
                  <a:pt x="180329" y="55403"/>
                  <a:pt x="181024" y="61007"/>
                  <a:pt x="181024" y="66553"/>
                </a:cubicBezTo>
                <a:cubicBezTo>
                  <a:pt x="181024" y="102718"/>
                  <a:pt x="151564" y="132124"/>
                  <a:pt x="115333" y="132124"/>
                </a:cubicBezTo>
                <a:lnTo>
                  <a:pt x="114754" y="132124"/>
                </a:lnTo>
                <a:cubicBezTo>
                  <a:pt x="84774" y="132124"/>
                  <a:pt x="58614" y="111904"/>
                  <a:pt x="51148" y="82960"/>
                </a:cubicBezTo>
                <a:cubicBezTo>
                  <a:pt x="49701" y="77472"/>
                  <a:pt x="49006" y="71868"/>
                  <a:pt x="49006" y="66322"/>
                </a:cubicBezTo>
                <a:cubicBezTo>
                  <a:pt x="49006" y="30157"/>
                  <a:pt x="78466" y="751"/>
                  <a:pt x="114639" y="751"/>
                </a:cubicBezTo>
                <a:close/>
                <a:moveTo>
                  <a:pt x="457410" y="423"/>
                </a:moveTo>
                <a:cubicBezTo>
                  <a:pt x="420880" y="423"/>
                  <a:pt x="391355" y="29894"/>
                  <a:pt x="391355" y="66356"/>
                </a:cubicBezTo>
                <a:cubicBezTo>
                  <a:pt x="391355" y="72135"/>
                  <a:pt x="392108" y="77740"/>
                  <a:pt x="393497" y="83056"/>
                </a:cubicBezTo>
                <a:cubicBezTo>
                  <a:pt x="400849" y="111487"/>
                  <a:pt x="426669" y="132521"/>
                  <a:pt x="457468" y="132521"/>
                </a:cubicBezTo>
                <a:lnTo>
                  <a:pt x="457815" y="132521"/>
                </a:lnTo>
                <a:lnTo>
                  <a:pt x="458104" y="132521"/>
                </a:lnTo>
                <a:cubicBezTo>
                  <a:pt x="494634" y="132521"/>
                  <a:pt x="524159" y="103050"/>
                  <a:pt x="524159" y="66587"/>
                </a:cubicBezTo>
                <a:cubicBezTo>
                  <a:pt x="524159" y="60809"/>
                  <a:pt x="523406" y="55204"/>
                  <a:pt x="522017" y="49887"/>
                </a:cubicBezTo>
                <a:cubicBezTo>
                  <a:pt x="514665" y="21457"/>
                  <a:pt x="488845" y="423"/>
                  <a:pt x="458046" y="423"/>
                </a:cubicBezTo>
                <a:lnTo>
                  <a:pt x="457699" y="423"/>
                </a:lnTo>
                <a:close/>
                <a:moveTo>
                  <a:pt x="114646" y="423"/>
                </a:moveTo>
                <a:cubicBezTo>
                  <a:pt x="78190" y="423"/>
                  <a:pt x="48620" y="29894"/>
                  <a:pt x="48620" y="66356"/>
                </a:cubicBezTo>
                <a:cubicBezTo>
                  <a:pt x="48620" y="72135"/>
                  <a:pt x="49372" y="77740"/>
                  <a:pt x="50761" y="83056"/>
                </a:cubicBezTo>
                <a:cubicBezTo>
                  <a:pt x="58110" y="111487"/>
                  <a:pt x="83977" y="132521"/>
                  <a:pt x="114762" y="132521"/>
                </a:cubicBezTo>
                <a:lnTo>
                  <a:pt x="115051" y="132521"/>
                </a:lnTo>
                <a:lnTo>
                  <a:pt x="115340" y="132521"/>
                </a:lnTo>
                <a:cubicBezTo>
                  <a:pt x="151854" y="132521"/>
                  <a:pt x="181424" y="103050"/>
                  <a:pt x="181424" y="66587"/>
                </a:cubicBezTo>
                <a:cubicBezTo>
                  <a:pt x="181424" y="60809"/>
                  <a:pt x="180614" y="55204"/>
                  <a:pt x="179225" y="49887"/>
                </a:cubicBezTo>
                <a:cubicBezTo>
                  <a:pt x="171934" y="21457"/>
                  <a:pt x="146067" y="423"/>
                  <a:pt x="115282" y="423"/>
                </a:cubicBezTo>
                <a:lnTo>
                  <a:pt x="114993" y="423"/>
                </a:lnTo>
                <a:close/>
                <a:moveTo>
                  <a:pt x="286036" y="397"/>
                </a:moveTo>
                <a:cubicBezTo>
                  <a:pt x="249522" y="282"/>
                  <a:pt x="219952" y="29874"/>
                  <a:pt x="219952" y="66286"/>
                </a:cubicBezTo>
                <a:cubicBezTo>
                  <a:pt x="219952" y="72066"/>
                  <a:pt x="220762" y="77672"/>
                  <a:pt x="222151" y="82990"/>
                </a:cubicBezTo>
                <a:cubicBezTo>
                  <a:pt x="229442" y="111484"/>
                  <a:pt x="255309" y="132522"/>
                  <a:pt x="286094" y="132522"/>
                </a:cubicBezTo>
                <a:lnTo>
                  <a:pt x="286383" y="132522"/>
                </a:lnTo>
                <a:lnTo>
                  <a:pt x="286730" y="132522"/>
                </a:lnTo>
                <a:cubicBezTo>
                  <a:pt x="323186" y="132522"/>
                  <a:pt x="352756" y="103045"/>
                  <a:pt x="352756" y="66575"/>
                </a:cubicBezTo>
                <a:cubicBezTo>
                  <a:pt x="352756" y="60796"/>
                  <a:pt x="352004" y="55189"/>
                  <a:pt x="350615" y="49872"/>
                </a:cubicBezTo>
                <a:cubicBezTo>
                  <a:pt x="343266" y="21436"/>
                  <a:pt x="317399" y="397"/>
                  <a:pt x="286614" y="397"/>
                </a:cubicBezTo>
                <a:lnTo>
                  <a:pt x="286325" y="397"/>
                </a:lnTo>
                <a:close/>
                <a:moveTo>
                  <a:pt x="457411" y="0"/>
                </a:moveTo>
                <a:lnTo>
                  <a:pt x="458047" y="0"/>
                </a:lnTo>
                <a:cubicBezTo>
                  <a:pt x="488359" y="0"/>
                  <a:pt x="514795" y="20451"/>
                  <a:pt x="522315" y="49741"/>
                </a:cubicBezTo>
                <a:cubicBezTo>
                  <a:pt x="523761" y="55230"/>
                  <a:pt x="524513" y="60891"/>
                  <a:pt x="524513" y="66553"/>
                </a:cubicBezTo>
                <a:cubicBezTo>
                  <a:pt x="524513" y="103122"/>
                  <a:pt x="494722" y="132875"/>
                  <a:pt x="458105" y="132875"/>
                </a:cubicBezTo>
                <a:lnTo>
                  <a:pt x="457469" y="132875"/>
                </a:lnTo>
                <a:cubicBezTo>
                  <a:pt x="427157" y="132875"/>
                  <a:pt x="400721" y="112424"/>
                  <a:pt x="393201" y="83133"/>
                </a:cubicBezTo>
                <a:cubicBezTo>
                  <a:pt x="391755" y="77645"/>
                  <a:pt x="391003" y="71983"/>
                  <a:pt x="391003" y="66322"/>
                </a:cubicBezTo>
                <a:cubicBezTo>
                  <a:pt x="391003" y="29752"/>
                  <a:pt x="420794" y="0"/>
                  <a:pt x="457411" y="0"/>
                </a:cubicBezTo>
                <a:close/>
                <a:moveTo>
                  <a:pt x="285868" y="0"/>
                </a:moveTo>
                <a:lnTo>
                  <a:pt x="286621" y="0"/>
                </a:lnTo>
                <a:cubicBezTo>
                  <a:pt x="316948" y="0"/>
                  <a:pt x="343456" y="20451"/>
                  <a:pt x="350980" y="49741"/>
                </a:cubicBezTo>
                <a:cubicBezTo>
                  <a:pt x="352427" y="55287"/>
                  <a:pt x="353179" y="60891"/>
                  <a:pt x="353179" y="66553"/>
                </a:cubicBezTo>
                <a:cubicBezTo>
                  <a:pt x="353179" y="103122"/>
                  <a:pt x="323372" y="132875"/>
                  <a:pt x="286736" y="132875"/>
                </a:cubicBezTo>
                <a:lnTo>
                  <a:pt x="286100" y="132875"/>
                </a:lnTo>
                <a:cubicBezTo>
                  <a:pt x="255772" y="132875"/>
                  <a:pt x="229322" y="112366"/>
                  <a:pt x="221740" y="83076"/>
                </a:cubicBezTo>
                <a:cubicBezTo>
                  <a:pt x="220294" y="77530"/>
                  <a:pt x="219599" y="71868"/>
                  <a:pt x="219599" y="66264"/>
                </a:cubicBezTo>
                <a:cubicBezTo>
                  <a:pt x="219599" y="29695"/>
                  <a:pt x="249348" y="0"/>
                  <a:pt x="285868" y="0"/>
                </a:cubicBezTo>
                <a:close/>
                <a:moveTo>
                  <a:pt x="114639" y="0"/>
                </a:moveTo>
                <a:lnTo>
                  <a:pt x="115275" y="0"/>
                </a:lnTo>
                <a:cubicBezTo>
                  <a:pt x="145603" y="0"/>
                  <a:pt x="172053" y="20451"/>
                  <a:pt x="179635" y="49741"/>
                </a:cubicBezTo>
                <a:cubicBezTo>
                  <a:pt x="181081" y="55230"/>
                  <a:pt x="181776" y="60891"/>
                  <a:pt x="181776" y="66553"/>
                </a:cubicBezTo>
                <a:cubicBezTo>
                  <a:pt x="181776" y="103122"/>
                  <a:pt x="151969" y="132875"/>
                  <a:pt x="115333" y="132875"/>
                </a:cubicBezTo>
                <a:lnTo>
                  <a:pt x="114754" y="132875"/>
                </a:lnTo>
                <a:cubicBezTo>
                  <a:pt x="84427" y="132875"/>
                  <a:pt x="57919" y="112424"/>
                  <a:pt x="50395" y="83133"/>
                </a:cubicBezTo>
                <a:cubicBezTo>
                  <a:pt x="48948" y="77645"/>
                  <a:pt x="48196" y="71983"/>
                  <a:pt x="48196" y="66322"/>
                </a:cubicBezTo>
                <a:cubicBezTo>
                  <a:pt x="48196" y="29752"/>
                  <a:pt x="78003" y="0"/>
                  <a:pt x="114639" y="0"/>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sp>
        <p:nvSpPr>
          <p:cNvPr id="24" name="îṡḷiḓè"/>
          <p:cNvSpPr/>
          <p:nvPr/>
        </p:nvSpPr>
        <p:spPr>
          <a:xfrm>
            <a:off x="4885021" y="644185"/>
            <a:ext cx="1625600" cy="1625600"/>
          </a:xfrm>
          <a:prstGeom prst="ellipse">
            <a:avLst/>
          </a:prstGeom>
          <a:solidFill>
            <a:srgbClr val="7ED3CE"/>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a:p>
        </p:txBody>
      </p:sp>
      <p:sp>
        <p:nvSpPr>
          <p:cNvPr id="25" name="îs1íḋe"/>
          <p:cNvSpPr/>
          <p:nvPr/>
        </p:nvSpPr>
        <p:spPr bwMode="auto">
          <a:xfrm>
            <a:off x="5250267" y="1125880"/>
            <a:ext cx="895110" cy="662208"/>
          </a:xfrm>
          <a:custGeom>
            <a:avLst/>
            <a:gdLst>
              <a:gd name="T0" fmla="*/ 278945 h 440259"/>
              <a:gd name="T1" fmla="*/ 278945 h 440259"/>
              <a:gd name="T2" fmla="*/ 278945 h 440259"/>
              <a:gd name="T3" fmla="*/ 278945 h 440259"/>
              <a:gd name="T4" fmla="*/ 278945 h 440259"/>
              <a:gd name="T5" fmla="*/ 278945 h 440259"/>
              <a:gd name="T6" fmla="*/ 278945 h 440259"/>
              <a:gd name="T7" fmla="*/ 278945 h 440259"/>
              <a:gd name="T8" fmla="*/ 278945 h 440259"/>
              <a:gd name="T9" fmla="*/ 278945 h 440259"/>
              <a:gd name="T10" fmla="*/ 278945 h 440259"/>
              <a:gd name="T11" fmla="*/ 278945 h 440259"/>
              <a:gd name="T12" fmla="*/ 278945 h 440259"/>
              <a:gd name="T13" fmla="*/ 278945 h 440259"/>
              <a:gd name="T14" fmla="*/ 278945 h 440259"/>
              <a:gd name="T15" fmla="*/ 278945 h 440259"/>
              <a:gd name="T16" fmla="*/ 278945 h 440259"/>
              <a:gd name="T17" fmla="*/ 278945 h 440259"/>
              <a:gd name="T18" fmla="*/ 278945 h 440259"/>
              <a:gd name="T19" fmla="*/ 278945 h 440259"/>
              <a:gd name="T20" fmla="*/ 278945 h 440259"/>
              <a:gd name="T21" fmla="*/ 278945 h 440259"/>
              <a:gd name="T22" fmla="*/ 278945 h 440259"/>
              <a:gd name="T23" fmla="*/ 278945 h 440259"/>
              <a:gd name="T24" fmla="*/ 278945 h 440259"/>
              <a:gd name="T25" fmla="*/ 278945 h 440259"/>
              <a:gd name="T26" fmla="*/ 278945 h 440259"/>
              <a:gd name="T27" fmla="*/ 278945 h 440259"/>
              <a:gd name="T28" fmla="*/ 278945 h 440259"/>
              <a:gd name="T29" fmla="*/ 278945 h 440259"/>
              <a:gd name="T30" fmla="*/ 88862 h 440259"/>
              <a:gd name="T31" fmla="*/ 88862 h 440259"/>
              <a:gd name="T32" fmla="*/ 278945 h 440259"/>
              <a:gd name="T33" fmla="*/ 278945 h 440259"/>
              <a:gd name="T34" fmla="*/ 278945 h 440259"/>
              <a:gd name="T35" fmla="*/ 278945 h 440259"/>
              <a:gd name="T36" fmla="*/ 278945 h 440259"/>
              <a:gd name="T37" fmla="*/ 278945 h 440259"/>
              <a:gd name="T38" fmla="*/ 278945 h 440259"/>
              <a:gd name="T39" fmla="*/ 278945 h 440259"/>
              <a:gd name="T40" fmla="*/ 278945 h 440259"/>
              <a:gd name="T41" fmla="*/ 278945 h 440259"/>
              <a:gd name="T42" fmla="*/ 278945 h 440259"/>
              <a:gd name="T43" fmla="*/ 278945 h 440259"/>
              <a:gd name="T44" fmla="*/ 278945 h 440259"/>
              <a:gd name="T45" fmla="*/ 278945 h 440259"/>
              <a:gd name="T46" fmla="*/ 278945 h 440259"/>
              <a:gd name="T47" fmla="*/ 278945 h 440259"/>
              <a:gd name="T48" fmla="*/ 278945 h 440259"/>
              <a:gd name="T49" fmla="*/ 278945 h 440259"/>
              <a:gd name="T50" fmla="*/ 278945 h 440259"/>
              <a:gd name="T51" fmla="*/ 278945 h 440259"/>
              <a:gd name="T52" fmla="*/ 278945 h 440259"/>
              <a:gd name="T53" fmla="*/ 278945 h 440259"/>
              <a:gd name="T54" fmla="*/ 278945 h 440259"/>
              <a:gd name="T55" fmla="*/ 278945 h 440259"/>
              <a:gd name="T56" fmla="*/ 278945 h 440259"/>
              <a:gd name="T57" fmla="*/ 278945 h 440259"/>
              <a:gd name="T58" fmla="*/ 278945 h 440259"/>
              <a:gd name="T59" fmla="*/ 278945 h 440259"/>
              <a:gd name="T60" fmla="*/ 278945 h 440259"/>
              <a:gd name="T61" fmla="*/ 278945 h 440259"/>
              <a:gd name="T62" fmla="*/ 278945 h 440259"/>
              <a:gd name="T63" fmla="*/ 278945 h 440259"/>
              <a:gd name="T64" fmla="*/ 278945 h 440259"/>
              <a:gd name="T65" fmla="*/ 278945 h 440259"/>
              <a:gd name="T66" fmla="*/ 278945 h 440259"/>
              <a:gd name="T67" fmla="*/ 278945 h 440259"/>
              <a:gd name="T68" fmla="*/ 278945 h 440259"/>
              <a:gd name="T69" fmla="*/ 278945 h 440259"/>
              <a:gd name="T70" fmla="*/ 278945 h 440259"/>
              <a:gd name="T71" fmla="*/ 278945 h 440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08" h="4896">
                <a:moveTo>
                  <a:pt x="6608" y="638"/>
                </a:moveTo>
                <a:lnTo>
                  <a:pt x="6608" y="2638"/>
                </a:lnTo>
                <a:cubicBezTo>
                  <a:pt x="6608" y="2638"/>
                  <a:pt x="6180" y="2723"/>
                  <a:pt x="6092" y="2734"/>
                </a:cubicBezTo>
                <a:cubicBezTo>
                  <a:pt x="6004" y="2745"/>
                  <a:pt x="5728" y="2834"/>
                  <a:pt x="5528" y="2642"/>
                </a:cubicBezTo>
                <a:cubicBezTo>
                  <a:pt x="5219" y="2346"/>
                  <a:pt x="4122" y="1254"/>
                  <a:pt x="4122" y="1254"/>
                </a:cubicBezTo>
                <a:cubicBezTo>
                  <a:pt x="4122" y="1254"/>
                  <a:pt x="3932" y="1069"/>
                  <a:pt x="3629" y="1229"/>
                </a:cubicBezTo>
                <a:cubicBezTo>
                  <a:pt x="3350" y="1376"/>
                  <a:pt x="2936" y="1592"/>
                  <a:pt x="2764" y="1675"/>
                </a:cubicBezTo>
                <a:cubicBezTo>
                  <a:pt x="2437" y="1849"/>
                  <a:pt x="2167" y="1574"/>
                  <a:pt x="2167" y="1364"/>
                </a:cubicBezTo>
                <a:cubicBezTo>
                  <a:pt x="2167" y="1201"/>
                  <a:pt x="2269" y="1090"/>
                  <a:pt x="2414" y="1009"/>
                </a:cubicBezTo>
                <a:cubicBezTo>
                  <a:pt x="2808" y="770"/>
                  <a:pt x="3637" y="305"/>
                  <a:pt x="3983" y="121"/>
                </a:cubicBezTo>
                <a:cubicBezTo>
                  <a:pt x="4193" y="9"/>
                  <a:pt x="4344" y="0"/>
                  <a:pt x="4633" y="243"/>
                </a:cubicBezTo>
                <a:cubicBezTo>
                  <a:pt x="4988" y="541"/>
                  <a:pt x="5304" y="814"/>
                  <a:pt x="5304" y="814"/>
                </a:cubicBezTo>
                <a:cubicBezTo>
                  <a:pt x="5304" y="814"/>
                  <a:pt x="5407" y="900"/>
                  <a:pt x="5571" y="865"/>
                </a:cubicBezTo>
                <a:cubicBezTo>
                  <a:pt x="5975" y="780"/>
                  <a:pt x="6608" y="638"/>
                  <a:pt x="6608" y="638"/>
                </a:cubicBezTo>
                <a:close/>
                <a:moveTo>
                  <a:pt x="2241" y="4027"/>
                </a:moveTo>
                <a:cubicBezTo>
                  <a:pt x="2294" y="3891"/>
                  <a:pt x="2277" y="3738"/>
                  <a:pt x="2175" y="3633"/>
                </a:cubicBezTo>
                <a:cubicBezTo>
                  <a:pt x="2083" y="3540"/>
                  <a:pt x="1950" y="3515"/>
                  <a:pt x="1822" y="3544"/>
                </a:cubicBezTo>
                <a:cubicBezTo>
                  <a:pt x="1858" y="3418"/>
                  <a:pt x="1838" y="3283"/>
                  <a:pt x="1746" y="3188"/>
                </a:cubicBezTo>
                <a:cubicBezTo>
                  <a:pt x="1654" y="3095"/>
                  <a:pt x="1521" y="3070"/>
                  <a:pt x="1394" y="3099"/>
                </a:cubicBezTo>
                <a:cubicBezTo>
                  <a:pt x="1429" y="2973"/>
                  <a:pt x="1409" y="2838"/>
                  <a:pt x="1317" y="2744"/>
                </a:cubicBezTo>
                <a:cubicBezTo>
                  <a:pt x="1173" y="2596"/>
                  <a:pt x="924" y="2602"/>
                  <a:pt x="760" y="2758"/>
                </a:cubicBezTo>
                <a:cubicBezTo>
                  <a:pt x="597" y="2915"/>
                  <a:pt x="492" y="3198"/>
                  <a:pt x="638" y="3365"/>
                </a:cubicBezTo>
                <a:cubicBezTo>
                  <a:pt x="783" y="3531"/>
                  <a:pt x="950" y="3430"/>
                  <a:pt x="1077" y="3401"/>
                </a:cubicBezTo>
                <a:cubicBezTo>
                  <a:pt x="1042" y="3527"/>
                  <a:pt x="936" y="3645"/>
                  <a:pt x="1066" y="3810"/>
                </a:cubicBezTo>
                <a:cubicBezTo>
                  <a:pt x="1197" y="3975"/>
                  <a:pt x="1378" y="3875"/>
                  <a:pt x="1506" y="3846"/>
                </a:cubicBezTo>
                <a:cubicBezTo>
                  <a:pt x="1470" y="3972"/>
                  <a:pt x="1369" y="4101"/>
                  <a:pt x="1494" y="4254"/>
                </a:cubicBezTo>
                <a:cubicBezTo>
                  <a:pt x="1621" y="4408"/>
                  <a:pt x="1829" y="4326"/>
                  <a:pt x="1966" y="4283"/>
                </a:cubicBezTo>
                <a:cubicBezTo>
                  <a:pt x="1913" y="4419"/>
                  <a:pt x="1799" y="4566"/>
                  <a:pt x="1945" y="4730"/>
                </a:cubicBezTo>
                <a:cubicBezTo>
                  <a:pt x="2090" y="4896"/>
                  <a:pt x="2426" y="4819"/>
                  <a:pt x="2590" y="4663"/>
                </a:cubicBezTo>
                <a:cubicBezTo>
                  <a:pt x="2753" y="4506"/>
                  <a:pt x="2769" y="4258"/>
                  <a:pt x="2625" y="4110"/>
                </a:cubicBezTo>
                <a:cubicBezTo>
                  <a:pt x="2526" y="4008"/>
                  <a:pt x="2378" y="3985"/>
                  <a:pt x="2241" y="4027"/>
                </a:cubicBezTo>
                <a:close/>
                <a:moveTo>
                  <a:pt x="5233" y="2987"/>
                </a:moveTo>
                <a:cubicBezTo>
                  <a:pt x="4047" y="1802"/>
                  <a:pt x="4605" y="2359"/>
                  <a:pt x="3967" y="1720"/>
                </a:cubicBezTo>
                <a:cubicBezTo>
                  <a:pt x="3967" y="1720"/>
                  <a:pt x="3775" y="1529"/>
                  <a:pt x="3523" y="1640"/>
                </a:cubicBezTo>
                <a:cubicBezTo>
                  <a:pt x="3346" y="1718"/>
                  <a:pt x="3117" y="1824"/>
                  <a:pt x="2945" y="1905"/>
                </a:cubicBezTo>
                <a:cubicBezTo>
                  <a:pt x="2757" y="2004"/>
                  <a:pt x="2621" y="2034"/>
                  <a:pt x="2557" y="2034"/>
                </a:cubicBezTo>
                <a:cubicBezTo>
                  <a:pt x="2192" y="2031"/>
                  <a:pt x="1896" y="1738"/>
                  <a:pt x="1896" y="1373"/>
                </a:cubicBezTo>
                <a:cubicBezTo>
                  <a:pt x="1896" y="1137"/>
                  <a:pt x="2022" y="931"/>
                  <a:pt x="2209" y="814"/>
                </a:cubicBezTo>
                <a:cubicBezTo>
                  <a:pt x="2472" y="632"/>
                  <a:pt x="3078" y="310"/>
                  <a:pt x="3078" y="310"/>
                </a:cubicBezTo>
                <a:cubicBezTo>
                  <a:pt x="3078" y="310"/>
                  <a:pt x="2894" y="76"/>
                  <a:pt x="2489" y="76"/>
                </a:cubicBezTo>
                <a:cubicBezTo>
                  <a:pt x="2085" y="76"/>
                  <a:pt x="1240" y="629"/>
                  <a:pt x="1240" y="629"/>
                </a:cubicBezTo>
                <a:cubicBezTo>
                  <a:pt x="1240" y="629"/>
                  <a:pt x="1000" y="783"/>
                  <a:pt x="659" y="644"/>
                </a:cubicBezTo>
                <a:lnTo>
                  <a:pt x="0" y="415"/>
                </a:lnTo>
                <a:lnTo>
                  <a:pt x="0" y="2704"/>
                </a:lnTo>
                <a:cubicBezTo>
                  <a:pt x="0" y="2704"/>
                  <a:pt x="188" y="2758"/>
                  <a:pt x="357" y="2827"/>
                </a:cubicBezTo>
                <a:cubicBezTo>
                  <a:pt x="395" y="2719"/>
                  <a:pt x="457" y="2618"/>
                  <a:pt x="542" y="2535"/>
                </a:cubicBezTo>
                <a:cubicBezTo>
                  <a:pt x="822" y="2268"/>
                  <a:pt x="1287" y="2265"/>
                  <a:pt x="1542" y="2528"/>
                </a:cubicBezTo>
                <a:cubicBezTo>
                  <a:pt x="1619" y="2608"/>
                  <a:pt x="1673" y="2703"/>
                  <a:pt x="1700" y="2808"/>
                </a:cubicBezTo>
                <a:cubicBezTo>
                  <a:pt x="1803" y="2840"/>
                  <a:pt x="1896" y="2896"/>
                  <a:pt x="1971" y="2973"/>
                </a:cubicBezTo>
                <a:cubicBezTo>
                  <a:pt x="2048" y="3053"/>
                  <a:pt x="2101" y="3148"/>
                  <a:pt x="2129" y="3253"/>
                </a:cubicBezTo>
                <a:cubicBezTo>
                  <a:pt x="2231" y="3285"/>
                  <a:pt x="2324" y="3341"/>
                  <a:pt x="2399" y="3418"/>
                </a:cubicBezTo>
                <a:cubicBezTo>
                  <a:pt x="2484" y="3505"/>
                  <a:pt x="2540" y="3611"/>
                  <a:pt x="2566" y="3725"/>
                </a:cubicBezTo>
                <a:cubicBezTo>
                  <a:pt x="2674" y="3756"/>
                  <a:pt x="2771" y="3814"/>
                  <a:pt x="2849" y="3894"/>
                </a:cubicBezTo>
                <a:cubicBezTo>
                  <a:pt x="3002" y="4051"/>
                  <a:pt x="3056" y="4265"/>
                  <a:pt x="3023" y="4471"/>
                </a:cubicBezTo>
                <a:cubicBezTo>
                  <a:pt x="3024" y="4471"/>
                  <a:pt x="3024" y="4471"/>
                  <a:pt x="3024" y="4472"/>
                </a:cubicBezTo>
                <a:cubicBezTo>
                  <a:pt x="3027" y="4475"/>
                  <a:pt x="3119" y="4578"/>
                  <a:pt x="3177" y="4636"/>
                </a:cubicBezTo>
                <a:cubicBezTo>
                  <a:pt x="3290" y="4749"/>
                  <a:pt x="3475" y="4749"/>
                  <a:pt x="3588" y="4636"/>
                </a:cubicBezTo>
                <a:cubicBezTo>
                  <a:pt x="3700" y="4523"/>
                  <a:pt x="3701" y="4339"/>
                  <a:pt x="3588" y="4225"/>
                </a:cubicBezTo>
                <a:cubicBezTo>
                  <a:pt x="3584" y="4221"/>
                  <a:pt x="3180" y="3799"/>
                  <a:pt x="3213" y="3766"/>
                </a:cubicBezTo>
                <a:cubicBezTo>
                  <a:pt x="3245" y="3734"/>
                  <a:pt x="3759" y="4269"/>
                  <a:pt x="3769" y="4279"/>
                </a:cubicBezTo>
                <a:cubicBezTo>
                  <a:pt x="3882" y="4391"/>
                  <a:pt x="4066" y="4391"/>
                  <a:pt x="4179" y="4279"/>
                </a:cubicBezTo>
                <a:cubicBezTo>
                  <a:pt x="4292" y="4166"/>
                  <a:pt x="4292" y="3981"/>
                  <a:pt x="4179" y="3868"/>
                </a:cubicBezTo>
                <a:cubicBezTo>
                  <a:pt x="4174" y="3863"/>
                  <a:pt x="4151" y="3841"/>
                  <a:pt x="4142" y="3832"/>
                </a:cubicBezTo>
                <a:cubicBezTo>
                  <a:pt x="4142" y="3832"/>
                  <a:pt x="3632" y="3378"/>
                  <a:pt x="3671" y="3339"/>
                </a:cubicBezTo>
                <a:cubicBezTo>
                  <a:pt x="3710" y="3300"/>
                  <a:pt x="4343" y="3891"/>
                  <a:pt x="4345" y="3891"/>
                </a:cubicBezTo>
                <a:cubicBezTo>
                  <a:pt x="4458" y="3993"/>
                  <a:pt x="4634" y="3992"/>
                  <a:pt x="4743" y="3883"/>
                </a:cubicBezTo>
                <a:cubicBezTo>
                  <a:pt x="4850" y="3776"/>
                  <a:pt x="4852" y="3608"/>
                  <a:pt x="4758" y="3494"/>
                </a:cubicBezTo>
                <a:cubicBezTo>
                  <a:pt x="4756" y="3488"/>
                  <a:pt x="4275" y="2986"/>
                  <a:pt x="4312" y="2948"/>
                </a:cubicBezTo>
                <a:cubicBezTo>
                  <a:pt x="4351" y="2910"/>
                  <a:pt x="4826" y="3400"/>
                  <a:pt x="4827" y="3401"/>
                </a:cubicBezTo>
                <a:cubicBezTo>
                  <a:pt x="4940" y="3513"/>
                  <a:pt x="5124" y="3513"/>
                  <a:pt x="5238" y="3401"/>
                </a:cubicBezTo>
                <a:cubicBezTo>
                  <a:pt x="5350" y="3288"/>
                  <a:pt x="5350" y="3103"/>
                  <a:pt x="5238" y="2990"/>
                </a:cubicBezTo>
                <a:cubicBezTo>
                  <a:pt x="5236" y="2989"/>
                  <a:pt x="5234" y="2988"/>
                  <a:pt x="5233" y="2987"/>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sz="2000"/>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500" fill="hold"/>
                                        <p:tgtEl>
                                          <p:spTgt spid="23"/>
                                        </p:tgtEl>
                                        <p:attrNameLst>
                                          <p:attrName>ppt_x</p:attrName>
                                        </p:attrNameLst>
                                      </p:cBhvr>
                                      <p:tavLst>
                                        <p:tav tm="0">
                                          <p:val>
                                            <p:strVal val="#ppt_x"/>
                                          </p:val>
                                        </p:tav>
                                        <p:tav tm="100000">
                                          <p:val>
                                            <p:strVal val="#ppt_x"/>
                                          </p:val>
                                        </p:tav>
                                      </p:tavLst>
                                    </p:anim>
                                    <p:anim calcmode="lin" valueType="num">
                                      <p:cBhvr additive="base">
                                        <p:cTn id="29"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randombar(horizontal)">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129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300423" y="1967833"/>
            <a:ext cx="12397641" cy="3522796"/>
            <a:chOff x="669925" y="2096953"/>
            <a:chExt cx="10850563" cy="3083193"/>
          </a:xfrm>
        </p:grpSpPr>
        <p:sp>
          <p:nvSpPr>
            <p:cNvPr id="4" name="işlïḓé"/>
            <p:cNvSpPr/>
            <p:nvPr/>
          </p:nvSpPr>
          <p:spPr>
            <a:xfrm>
              <a:off x="669925" y="2369343"/>
              <a:ext cx="2549525" cy="1866900"/>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r"/>
              <a:endParaRPr lang="zh-CN" altLang="en-US" sz="2800" b="1"/>
            </a:p>
          </p:txBody>
        </p:sp>
        <p:grpSp>
          <p:nvGrpSpPr>
            <p:cNvPr id="5" name="î$líḋé"/>
            <p:cNvGrpSpPr/>
            <p:nvPr/>
          </p:nvGrpSpPr>
          <p:grpSpPr>
            <a:xfrm>
              <a:off x="669925" y="2697341"/>
              <a:ext cx="2549525" cy="1210905"/>
              <a:chOff x="669925" y="2934494"/>
              <a:chExt cx="2549525" cy="1210905"/>
            </a:xfrm>
          </p:grpSpPr>
          <p:sp>
            <p:nvSpPr>
              <p:cNvPr id="28" name="išḷidê"/>
              <p:cNvSpPr/>
              <p:nvPr/>
            </p:nvSpPr>
            <p:spPr>
              <a:xfrm>
                <a:off x="669925" y="3748134"/>
                <a:ext cx="2549525" cy="3972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lvl="0" algn="ctr" defTabSz="913765">
                  <a:lnSpc>
                    <a:spcPct val="120000"/>
                  </a:lnSpc>
                  <a:buSzPct val="25000"/>
                  <a:defRPr/>
                </a:pPr>
                <a:r>
                  <a:rPr lang="zh-CN" altLang="en-US" sz="3200" b="1" dirty="0"/>
                  <a:t>添加标题</a:t>
                </a:r>
              </a:p>
            </p:txBody>
          </p:sp>
          <p:sp>
            <p:nvSpPr>
              <p:cNvPr id="29" name="ïś1ïḍe"/>
              <p:cNvSpPr/>
              <p:nvPr/>
            </p:nvSpPr>
            <p:spPr bwMode="auto">
              <a:xfrm>
                <a:off x="1575855" y="2934494"/>
                <a:ext cx="737664" cy="736600"/>
              </a:xfrm>
              <a:custGeom>
                <a:avLst/>
                <a:gdLst>
                  <a:gd name="connsiteX0" fmla="*/ 284011 w 607883"/>
                  <a:gd name="connsiteY0" fmla="*/ 173732 h 607004"/>
                  <a:gd name="connsiteX1" fmla="*/ 323619 w 607883"/>
                  <a:gd name="connsiteY1" fmla="*/ 179065 h 607004"/>
                  <a:gd name="connsiteX2" fmla="*/ 231607 w 607883"/>
                  <a:gd name="connsiteY2" fmla="*/ 270946 h 607004"/>
                  <a:gd name="connsiteX3" fmla="*/ 231607 w 607883"/>
                  <a:gd name="connsiteY3" fmla="*/ 375716 h 607004"/>
                  <a:gd name="connsiteX4" fmla="*/ 284011 w 607883"/>
                  <a:gd name="connsiteY4" fmla="*/ 397381 h 607004"/>
                  <a:gd name="connsiteX5" fmla="*/ 336525 w 607883"/>
                  <a:gd name="connsiteY5" fmla="*/ 375716 h 607004"/>
                  <a:gd name="connsiteX6" fmla="*/ 428536 w 607883"/>
                  <a:gd name="connsiteY6" fmla="*/ 283834 h 607004"/>
                  <a:gd name="connsiteX7" fmla="*/ 433765 w 607883"/>
                  <a:gd name="connsiteY7" fmla="*/ 323275 h 607004"/>
                  <a:gd name="connsiteX8" fmla="*/ 284011 w 607883"/>
                  <a:gd name="connsiteY8" fmla="*/ 472930 h 607004"/>
                  <a:gd name="connsiteX9" fmla="*/ 134145 w 607883"/>
                  <a:gd name="connsiteY9" fmla="*/ 323275 h 607004"/>
                  <a:gd name="connsiteX10" fmla="*/ 284011 w 607883"/>
                  <a:gd name="connsiteY10" fmla="*/ 173732 h 607004"/>
                  <a:gd name="connsiteX11" fmla="*/ 284035 w 607883"/>
                  <a:gd name="connsiteY11" fmla="*/ 39658 h 607004"/>
                  <a:gd name="connsiteX12" fmla="*/ 402633 w 607883"/>
                  <a:gd name="connsiteY12" fmla="*/ 65431 h 607004"/>
                  <a:gd name="connsiteX13" fmla="*/ 408307 w 607883"/>
                  <a:gd name="connsiteY13" fmla="*/ 94426 h 607004"/>
                  <a:gd name="connsiteX14" fmla="*/ 369924 w 607883"/>
                  <a:gd name="connsiteY14" fmla="*/ 132864 h 607004"/>
                  <a:gd name="connsiteX15" fmla="*/ 284035 w 607883"/>
                  <a:gd name="connsiteY15" fmla="*/ 114423 h 607004"/>
                  <a:gd name="connsiteX16" fmla="*/ 74875 w 607883"/>
                  <a:gd name="connsiteY16" fmla="*/ 323275 h 607004"/>
                  <a:gd name="connsiteX17" fmla="*/ 284035 w 607883"/>
                  <a:gd name="connsiteY17" fmla="*/ 532128 h 607004"/>
                  <a:gd name="connsiteX18" fmla="*/ 493195 w 607883"/>
                  <a:gd name="connsiteY18" fmla="*/ 323275 h 607004"/>
                  <a:gd name="connsiteX19" fmla="*/ 474726 w 607883"/>
                  <a:gd name="connsiteY19" fmla="*/ 237624 h 607004"/>
                  <a:gd name="connsiteX20" fmla="*/ 513221 w 607883"/>
                  <a:gd name="connsiteY20" fmla="*/ 199186 h 607004"/>
                  <a:gd name="connsiteX21" fmla="*/ 542258 w 607883"/>
                  <a:gd name="connsiteY21" fmla="*/ 204852 h 607004"/>
                  <a:gd name="connsiteX22" fmla="*/ 484962 w 607883"/>
                  <a:gd name="connsiteY22" fmla="*/ 523907 h 607004"/>
                  <a:gd name="connsiteX23" fmla="*/ 284035 w 607883"/>
                  <a:gd name="connsiteY23" fmla="*/ 607004 h 607004"/>
                  <a:gd name="connsiteX24" fmla="*/ 0 w 607883"/>
                  <a:gd name="connsiteY24" fmla="*/ 323275 h 607004"/>
                  <a:gd name="connsiteX25" fmla="*/ 284035 w 607883"/>
                  <a:gd name="connsiteY25" fmla="*/ 39658 h 607004"/>
                  <a:gd name="connsiteX26" fmla="*/ 506905 w 607883"/>
                  <a:gd name="connsiteY26" fmla="*/ 0 h 607004"/>
                  <a:gd name="connsiteX27" fmla="*/ 509798 w 607883"/>
                  <a:gd name="connsiteY27" fmla="*/ 444 h 607004"/>
                  <a:gd name="connsiteX28" fmla="*/ 516919 w 607883"/>
                  <a:gd name="connsiteY28" fmla="*/ 8222 h 607004"/>
                  <a:gd name="connsiteX29" fmla="*/ 531160 w 607883"/>
                  <a:gd name="connsiteY29" fmla="*/ 76661 h 607004"/>
                  <a:gd name="connsiteX30" fmla="*/ 599696 w 607883"/>
                  <a:gd name="connsiteY30" fmla="*/ 90771 h 607004"/>
                  <a:gd name="connsiteX31" fmla="*/ 607484 w 607883"/>
                  <a:gd name="connsiteY31" fmla="*/ 97881 h 607004"/>
                  <a:gd name="connsiteX32" fmla="*/ 604925 w 607883"/>
                  <a:gd name="connsiteY32" fmla="*/ 108103 h 607004"/>
                  <a:gd name="connsiteX33" fmla="*/ 555192 w 607883"/>
                  <a:gd name="connsiteY33" fmla="*/ 157766 h 607004"/>
                  <a:gd name="connsiteX34" fmla="*/ 547849 w 607883"/>
                  <a:gd name="connsiteY34" fmla="*/ 160766 h 607004"/>
                  <a:gd name="connsiteX35" fmla="*/ 545846 w 607883"/>
                  <a:gd name="connsiteY35" fmla="*/ 160543 h 607004"/>
                  <a:gd name="connsiteX36" fmla="*/ 498784 w 607883"/>
                  <a:gd name="connsiteY36" fmla="*/ 150877 h 607004"/>
                  <a:gd name="connsiteX37" fmla="*/ 305081 w 607883"/>
                  <a:gd name="connsiteY37" fmla="*/ 344307 h 607004"/>
                  <a:gd name="connsiteX38" fmla="*/ 263136 w 607883"/>
                  <a:gd name="connsiteY38" fmla="*/ 344307 h 607004"/>
                  <a:gd name="connsiteX39" fmla="*/ 263136 w 607883"/>
                  <a:gd name="connsiteY39" fmla="*/ 302422 h 607004"/>
                  <a:gd name="connsiteX40" fmla="*/ 456839 w 607883"/>
                  <a:gd name="connsiteY40" fmla="*/ 108992 h 607004"/>
                  <a:gd name="connsiteX41" fmla="*/ 447048 w 607883"/>
                  <a:gd name="connsiteY41" fmla="*/ 61995 h 607004"/>
                  <a:gd name="connsiteX42" fmla="*/ 449941 w 607883"/>
                  <a:gd name="connsiteY42" fmla="*/ 52663 h 607004"/>
                  <a:gd name="connsiteX43" fmla="*/ 499674 w 607883"/>
                  <a:gd name="connsiteY43" fmla="*/ 3000 h 607004"/>
                  <a:gd name="connsiteX44" fmla="*/ 506905 w 607883"/>
                  <a:gd name="connsiteY44" fmla="*/ 0 h 60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07883" h="607004">
                    <a:moveTo>
                      <a:pt x="284011" y="173732"/>
                    </a:moveTo>
                    <a:cubicBezTo>
                      <a:pt x="297696" y="173732"/>
                      <a:pt x="311047" y="175510"/>
                      <a:pt x="323619" y="179065"/>
                    </a:cubicBezTo>
                    <a:lnTo>
                      <a:pt x="231607" y="270946"/>
                    </a:lnTo>
                    <a:cubicBezTo>
                      <a:pt x="202680" y="299833"/>
                      <a:pt x="202680" y="346829"/>
                      <a:pt x="231607" y="375716"/>
                    </a:cubicBezTo>
                    <a:cubicBezTo>
                      <a:pt x="245626" y="389715"/>
                      <a:pt x="264207" y="397381"/>
                      <a:pt x="284011" y="397381"/>
                    </a:cubicBezTo>
                    <a:cubicBezTo>
                      <a:pt x="303815" y="397381"/>
                      <a:pt x="322506" y="389715"/>
                      <a:pt x="336525" y="375716"/>
                    </a:cubicBezTo>
                    <a:lnTo>
                      <a:pt x="428536" y="283834"/>
                    </a:lnTo>
                    <a:cubicBezTo>
                      <a:pt x="431985" y="296389"/>
                      <a:pt x="433765" y="309610"/>
                      <a:pt x="433765" y="323275"/>
                    </a:cubicBezTo>
                    <a:cubicBezTo>
                      <a:pt x="433765" y="405824"/>
                      <a:pt x="366565" y="472930"/>
                      <a:pt x="284011" y="472930"/>
                    </a:cubicBezTo>
                    <a:cubicBezTo>
                      <a:pt x="201345" y="472930"/>
                      <a:pt x="134145" y="405824"/>
                      <a:pt x="134145" y="323275"/>
                    </a:cubicBezTo>
                    <a:cubicBezTo>
                      <a:pt x="134145" y="240838"/>
                      <a:pt x="201345" y="173732"/>
                      <a:pt x="284011" y="173732"/>
                    </a:cubicBezTo>
                    <a:close/>
                    <a:moveTo>
                      <a:pt x="284035" y="39658"/>
                    </a:moveTo>
                    <a:cubicBezTo>
                      <a:pt x="325644" y="39658"/>
                      <a:pt x="365919" y="48545"/>
                      <a:pt x="402633" y="65431"/>
                    </a:cubicBezTo>
                    <a:cubicBezTo>
                      <a:pt x="403078" y="69431"/>
                      <a:pt x="402967" y="68653"/>
                      <a:pt x="408307" y="94426"/>
                    </a:cubicBezTo>
                    <a:lnTo>
                      <a:pt x="369924" y="132864"/>
                    </a:lnTo>
                    <a:cubicBezTo>
                      <a:pt x="343668" y="121088"/>
                      <a:pt x="314630" y="114423"/>
                      <a:pt x="284035" y="114423"/>
                    </a:cubicBezTo>
                    <a:cubicBezTo>
                      <a:pt x="168663" y="114423"/>
                      <a:pt x="74875" y="208184"/>
                      <a:pt x="74875" y="323275"/>
                    </a:cubicBezTo>
                    <a:cubicBezTo>
                      <a:pt x="74875" y="438478"/>
                      <a:pt x="168663" y="532128"/>
                      <a:pt x="284035" y="532128"/>
                    </a:cubicBezTo>
                    <a:cubicBezTo>
                      <a:pt x="399295" y="532128"/>
                      <a:pt x="493195" y="438478"/>
                      <a:pt x="493195" y="323275"/>
                    </a:cubicBezTo>
                    <a:cubicBezTo>
                      <a:pt x="493195" y="292836"/>
                      <a:pt x="486631" y="263841"/>
                      <a:pt x="474726" y="237624"/>
                    </a:cubicBezTo>
                    <a:lnTo>
                      <a:pt x="513221" y="199186"/>
                    </a:lnTo>
                    <a:cubicBezTo>
                      <a:pt x="538921" y="204518"/>
                      <a:pt x="538587" y="204518"/>
                      <a:pt x="542258" y="204852"/>
                    </a:cubicBezTo>
                    <a:cubicBezTo>
                      <a:pt x="590209" y="309611"/>
                      <a:pt x="571185" y="437811"/>
                      <a:pt x="484962" y="523907"/>
                    </a:cubicBezTo>
                    <a:cubicBezTo>
                      <a:pt x="431337" y="577454"/>
                      <a:pt x="359911" y="607004"/>
                      <a:pt x="284035" y="607004"/>
                    </a:cubicBezTo>
                    <a:cubicBezTo>
                      <a:pt x="127053" y="607004"/>
                      <a:pt x="0" y="480026"/>
                      <a:pt x="0" y="323275"/>
                    </a:cubicBezTo>
                    <a:cubicBezTo>
                      <a:pt x="0" y="166525"/>
                      <a:pt x="127053" y="39658"/>
                      <a:pt x="284035" y="39658"/>
                    </a:cubicBezTo>
                    <a:close/>
                    <a:moveTo>
                      <a:pt x="506905" y="0"/>
                    </a:moveTo>
                    <a:cubicBezTo>
                      <a:pt x="507907" y="0"/>
                      <a:pt x="508908" y="111"/>
                      <a:pt x="509798" y="444"/>
                    </a:cubicBezTo>
                    <a:cubicBezTo>
                      <a:pt x="513470" y="1555"/>
                      <a:pt x="516251" y="4444"/>
                      <a:pt x="516919" y="8222"/>
                    </a:cubicBezTo>
                    <a:lnTo>
                      <a:pt x="531160" y="76661"/>
                    </a:lnTo>
                    <a:lnTo>
                      <a:pt x="599696" y="90771"/>
                    </a:lnTo>
                    <a:cubicBezTo>
                      <a:pt x="603367" y="91549"/>
                      <a:pt x="606371" y="94326"/>
                      <a:pt x="607484" y="97881"/>
                    </a:cubicBezTo>
                    <a:cubicBezTo>
                      <a:pt x="608485" y="101548"/>
                      <a:pt x="607595" y="105436"/>
                      <a:pt x="604925" y="108103"/>
                    </a:cubicBezTo>
                    <a:lnTo>
                      <a:pt x="555192" y="157766"/>
                    </a:lnTo>
                    <a:cubicBezTo>
                      <a:pt x="553189" y="159655"/>
                      <a:pt x="550630" y="160766"/>
                      <a:pt x="547849" y="160766"/>
                    </a:cubicBezTo>
                    <a:cubicBezTo>
                      <a:pt x="547181" y="160766"/>
                      <a:pt x="546514" y="160655"/>
                      <a:pt x="545846" y="160543"/>
                    </a:cubicBezTo>
                    <a:lnTo>
                      <a:pt x="498784" y="150877"/>
                    </a:lnTo>
                    <a:lnTo>
                      <a:pt x="305081" y="344307"/>
                    </a:lnTo>
                    <a:cubicBezTo>
                      <a:pt x="293510" y="355862"/>
                      <a:pt x="274707" y="355862"/>
                      <a:pt x="263136" y="344307"/>
                    </a:cubicBezTo>
                    <a:cubicBezTo>
                      <a:pt x="251565" y="332753"/>
                      <a:pt x="251565" y="313976"/>
                      <a:pt x="263136" y="302422"/>
                    </a:cubicBezTo>
                    <a:lnTo>
                      <a:pt x="456839" y="108992"/>
                    </a:lnTo>
                    <a:lnTo>
                      <a:pt x="447048" y="61995"/>
                    </a:lnTo>
                    <a:cubicBezTo>
                      <a:pt x="446380" y="58662"/>
                      <a:pt x="447493" y="55107"/>
                      <a:pt x="449941" y="52663"/>
                    </a:cubicBezTo>
                    <a:lnTo>
                      <a:pt x="499674" y="3000"/>
                    </a:lnTo>
                    <a:cubicBezTo>
                      <a:pt x="501565" y="1000"/>
                      <a:pt x="504235" y="0"/>
                      <a:pt x="506905" y="0"/>
                    </a:cubicBezTo>
                    <a:close/>
                  </a:path>
                </a:pathLst>
              </a:custGeom>
              <a:solidFill>
                <a:schemeClr val="bg1"/>
              </a:solidFill>
              <a:ln>
                <a:noFill/>
              </a:ln>
            </p:spPr>
            <p:txBody>
              <a:bodyPr/>
              <a:lstStyle/>
              <a:p>
                <a:endParaRPr lang="zh-CN" altLang="en-US" sz="2800"/>
              </a:p>
            </p:txBody>
          </p:sp>
        </p:grpSp>
        <p:sp>
          <p:nvSpPr>
            <p:cNvPr id="6" name="ïślîḍe"/>
            <p:cNvSpPr/>
            <p:nvPr/>
          </p:nvSpPr>
          <p:spPr>
            <a:xfrm>
              <a:off x="4660898" y="2227416"/>
              <a:ext cx="1654176" cy="5772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r"/>
              <a:r>
                <a:rPr lang="en-US" altLang="zh-CN" b="1" dirty="0">
                  <a:solidFill>
                    <a:schemeClr val="tx1"/>
                  </a:solidFill>
                </a:rPr>
                <a:t>01</a:t>
              </a:r>
              <a:endParaRPr lang="zh-CN" altLang="en-US" b="1" dirty="0">
                <a:solidFill>
                  <a:schemeClr val="tx1"/>
                </a:solidFill>
              </a:endParaRPr>
            </a:p>
          </p:txBody>
        </p:sp>
        <p:sp>
          <p:nvSpPr>
            <p:cNvPr id="7" name="ïŝḷídê"/>
            <p:cNvSpPr/>
            <p:nvPr/>
          </p:nvSpPr>
          <p:spPr>
            <a:xfrm>
              <a:off x="4784723" y="2374233"/>
              <a:ext cx="337451" cy="283641"/>
            </a:xfrm>
            <a:custGeom>
              <a:avLst/>
              <a:gdLst>
                <a:gd name="connsiteX0" fmla="*/ 536415 w 607227"/>
                <a:gd name="connsiteY0" fmla="*/ 12631 h 510399"/>
                <a:gd name="connsiteX1" fmla="*/ 557192 w 607227"/>
                <a:gd name="connsiteY1" fmla="*/ 21221 h 510399"/>
                <a:gd name="connsiteX2" fmla="*/ 598584 w 607227"/>
                <a:gd name="connsiteY2" fmla="*/ 62633 h 510399"/>
                <a:gd name="connsiteX3" fmla="*/ 598584 w 607227"/>
                <a:gd name="connsiteY3" fmla="*/ 104044 h 510399"/>
                <a:gd name="connsiteX4" fmla="*/ 511175 w 607227"/>
                <a:gd name="connsiteY4" fmla="*/ 191324 h 510399"/>
                <a:gd name="connsiteX5" fmla="*/ 444948 w 607227"/>
                <a:gd name="connsiteY5" fmla="*/ 257453 h 510399"/>
                <a:gd name="connsiteX6" fmla="*/ 339441 w 607227"/>
                <a:gd name="connsiteY6" fmla="*/ 362805 h 510399"/>
                <a:gd name="connsiteX7" fmla="*/ 297968 w 607227"/>
                <a:gd name="connsiteY7" fmla="*/ 404217 h 510399"/>
                <a:gd name="connsiteX8" fmla="*/ 277191 w 607227"/>
                <a:gd name="connsiteY8" fmla="*/ 412807 h 510399"/>
                <a:gd name="connsiteX9" fmla="*/ 256495 w 607227"/>
                <a:gd name="connsiteY9" fmla="*/ 404217 h 510399"/>
                <a:gd name="connsiteX10" fmla="*/ 215023 w 607227"/>
                <a:gd name="connsiteY10" fmla="*/ 362805 h 510399"/>
                <a:gd name="connsiteX11" fmla="*/ 138814 w 607227"/>
                <a:gd name="connsiteY11" fmla="*/ 286790 h 510399"/>
                <a:gd name="connsiteX12" fmla="*/ 138814 w 607227"/>
                <a:gd name="connsiteY12" fmla="*/ 245378 h 510399"/>
                <a:gd name="connsiteX13" fmla="*/ 180286 w 607227"/>
                <a:gd name="connsiteY13" fmla="*/ 203967 h 510399"/>
                <a:gd name="connsiteX14" fmla="*/ 201063 w 607227"/>
                <a:gd name="connsiteY14" fmla="*/ 195376 h 510399"/>
                <a:gd name="connsiteX15" fmla="*/ 221759 w 607227"/>
                <a:gd name="connsiteY15" fmla="*/ 203967 h 510399"/>
                <a:gd name="connsiteX16" fmla="*/ 277191 w 607227"/>
                <a:gd name="connsiteY16" fmla="*/ 259317 h 510399"/>
                <a:gd name="connsiteX17" fmla="*/ 444948 w 607227"/>
                <a:gd name="connsiteY17" fmla="*/ 91807 h 510399"/>
                <a:gd name="connsiteX18" fmla="*/ 503951 w 607227"/>
                <a:gd name="connsiteY18" fmla="*/ 32891 h 510399"/>
                <a:gd name="connsiteX19" fmla="*/ 515719 w 607227"/>
                <a:gd name="connsiteY19" fmla="*/ 21221 h 510399"/>
                <a:gd name="connsiteX20" fmla="*/ 536415 w 607227"/>
                <a:gd name="connsiteY20" fmla="*/ 12631 h 510399"/>
                <a:gd name="connsiteX21" fmla="*/ 61847 w 607227"/>
                <a:gd name="connsiteY21" fmla="*/ 0 h 510399"/>
                <a:gd name="connsiteX22" fmla="*/ 449328 w 607227"/>
                <a:gd name="connsiteY22" fmla="*/ 0 h 510399"/>
                <a:gd name="connsiteX23" fmla="*/ 491858 w 607227"/>
                <a:gd name="connsiteY23" fmla="*/ 17019 h 510399"/>
                <a:gd name="connsiteX24" fmla="*/ 442591 w 607227"/>
                <a:gd name="connsiteY24" fmla="*/ 66130 h 510399"/>
                <a:gd name="connsiteX25" fmla="*/ 66230 w 607227"/>
                <a:gd name="connsiteY25" fmla="*/ 66130 h 510399"/>
                <a:gd name="connsiteX26" fmla="*/ 66230 w 607227"/>
                <a:gd name="connsiteY26" fmla="*/ 444269 h 510399"/>
                <a:gd name="connsiteX27" fmla="*/ 444945 w 607227"/>
                <a:gd name="connsiteY27" fmla="*/ 444269 h 510399"/>
                <a:gd name="connsiteX28" fmla="*/ 444945 w 607227"/>
                <a:gd name="connsiteY28" fmla="*/ 285590 h 510399"/>
                <a:gd name="connsiteX29" fmla="*/ 511175 w 607227"/>
                <a:gd name="connsiteY29" fmla="*/ 219460 h 510399"/>
                <a:gd name="connsiteX30" fmla="*/ 511175 w 607227"/>
                <a:gd name="connsiteY30" fmla="*/ 448645 h 510399"/>
                <a:gd name="connsiteX31" fmla="*/ 449328 w 607227"/>
                <a:gd name="connsiteY31" fmla="*/ 510399 h 510399"/>
                <a:gd name="connsiteX32" fmla="*/ 61847 w 607227"/>
                <a:gd name="connsiteY32" fmla="*/ 510399 h 510399"/>
                <a:gd name="connsiteX33" fmla="*/ 0 w 607227"/>
                <a:gd name="connsiteY33" fmla="*/ 448645 h 510399"/>
                <a:gd name="connsiteX34" fmla="*/ 0 w 607227"/>
                <a:gd name="connsiteY34" fmla="*/ 61673 h 510399"/>
                <a:gd name="connsiteX35" fmla="*/ 61847 w 607227"/>
                <a:gd name="connsiteY35" fmla="*/ 0 h 51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7227" h="510399">
                  <a:moveTo>
                    <a:pt x="536415" y="12631"/>
                  </a:moveTo>
                  <a:cubicBezTo>
                    <a:pt x="543882" y="12631"/>
                    <a:pt x="551430" y="15467"/>
                    <a:pt x="557192" y="21221"/>
                  </a:cubicBezTo>
                  <a:lnTo>
                    <a:pt x="598584" y="62633"/>
                  </a:lnTo>
                  <a:cubicBezTo>
                    <a:pt x="610108" y="74059"/>
                    <a:pt x="610108" y="92618"/>
                    <a:pt x="598584" y="104044"/>
                  </a:cubicBezTo>
                  <a:lnTo>
                    <a:pt x="511175" y="191324"/>
                  </a:lnTo>
                  <a:lnTo>
                    <a:pt x="444948" y="257453"/>
                  </a:lnTo>
                  <a:lnTo>
                    <a:pt x="339441" y="362805"/>
                  </a:lnTo>
                  <a:lnTo>
                    <a:pt x="297968" y="404217"/>
                  </a:lnTo>
                  <a:cubicBezTo>
                    <a:pt x="292206" y="409971"/>
                    <a:pt x="284739" y="412807"/>
                    <a:pt x="277191" y="412807"/>
                  </a:cubicBezTo>
                  <a:cubicBezTo>
                    <a:pt x="269724" y="412807"/>
                    <a:pt x="262177" y="409971"/>
                    <a:pt x="256495" y="404217"/>
                  </a:cubicBezTo>
                  <a:lnTo>
                    <a:pt x="215023" y="362805"/>
                  </a:lnTo>
                  <a:lnTo>
                    <a:pt x="138814" y="286790"/>
                  </a:lnTo>
                  <a:cubicBezTo>
                    <a:pt x="127370" y="275363"/>
                    <a:pt x="127370" y="256805"/>
                    <a:pt x="138814" y="245378"/>
                  </a:cubicBezTo>
                  <a:lnTo>
                    <a:pt x="180286" y="203967"/>
                  </a:lnTo>
                  <a:cubicBezTo>
                    <a:pt x="186049" y="198213"/>
                    <a:pt x="193515" y="195376"/>
                    <a:pt x="201063" y="195376"/>
                  </a:cubicBezTo>
                  <a:cubicBezTo>
                    <a:pt x="208530" y="195376"/>
                    <a:pt x="215997" y="198213"/>
                    <a:pt x="221759" y="203967"/>
                  </a:cubicBezTo>
                  <a:lnTo>
                    <a:pt x="277191" y="259317"/>
                  </a:lnTo>
                  <a:lnTo>
                    <a:pt x="444948" y="91807"/>
                  </a:lnTo>
                  <a:lnTo>
                    <a:pt x="503951" y="32891"/>
                  </a:lnTo>
                  <a:lnTo>
                    <a:pt x="515719" y="21221"/>
                  </a:lnTo>
                  <a:cubicBezTo>
                    <a:pt x="521401" y="15467"/>
                    <a:pt x="528949" y="12631"/>
                    <a:pt x="536415" y="12631"/>
                  </a:cubicBezTo>
                  <a:close/>
                  <a:moveTo>
                    <a:pt x="61847" y="0"/>
                  </a:moveTo>
                  <a:lnTo>
                    <a:pt x="449328" y="0"/>
                  </a:lnTo>
                  <a:cubicBezTo>
                    <a:pt x="465804" y="0"/>
                    <a:pt x="480738" y="6483"/>
                    <a:pt x="491858" y="17019"/>
                  </a:cubicBezTo>
                  <a:lnTo>
                    <a:pt x="442591" y="66130"/>
                  </a:lnTo>
                  <a:lnTo>
                    <a:pt x="66230" y="66130"/>
                  </a:lnTo>
                  <a:lnTo>
                    <a:pt x="66230" y="444269"/>
                  </a:lnTo>
                  <a:lnTo>
                    <a:pt x="444945" y="444269"/>
                  </a:lnTo>
                  <a:lnTo>
                    <a:pt x="444945" y="285590"/>
                  </a:lnTo>
                  <a:lnTo>
                    <a:pt x="511175" y="219460"/>
                  </a:lnTo>
                  <a:lnTo>
                    <a:pt x="511175" y="448645"/>
                  </a:lnTo>
                  <a:cubicBezTo>
                    <a:pt x="511175" y="482683"/>
                    <a:pt x="483417" y="510399"/>
                    <a:pt x="449328" y="510399"/>
                  </a:cubicBezTo>
                  <a:lnTo>
                    <a:pt x="61847" y="510399"/>
                  </a:lnTo>
                  <a:cubicBezTo>
                    <a:pt x="27758" y="510399"/>
                    <a:pt x="0" y="482683"/>
                    <a:pt x="0" y="448645"/>
                  </a:cubicBezTo>
                  <a:lnTo>
                    <a:pt x="0" y="61673"/>
                  </a:lnTo>
                  <a:cubicBezTo>
                    <a:pt x="0" y="27635"/>
                    <a:pt x="27758" y="0"/>
                    <a:pt x="61847" y="0"/>
                  </a:cubicBezTo>
                  <a:close/>
                </a:path>
              </a:pathLst>
            </a:custGeom>
            <a:solidFill>
              <a:srgbClr val="7ED3CE"/>
            </a:solidFill>
            <a:ln w="12700">
              <a:miter lim="400000"/>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sz="1400"/>
            </a:p>
          </p:txBody>
        </p:sp>
        <p:cxnSp>
          <p:nvCxnSpPr>
            <p:cNvPr id="8" name="直接连接符 7"/>
            <p:cNvCxnSpPr/>
            <p:nvPr/>
          </p:nvCxnSpPr>
          <p:spPr>
            <a:xfrm>
              <a:off x="6315074" y="2516053"/>
              <a:ext cx="5205414"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íś1iḍe"/>
            <p:cNvSpPr/>
            <p:nvPr/>
          </p:nvSpPr>
          <p:spPr>
            <a:xfrm>
              <a:off x="4660898" y="3349913"/>
              <a:ext cx="1654176" cy="5772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r"/>
              <a:r>
                <a:rPr lang="en-US" altLang="zh-CN" b="1" dirty="0">
                  <a:solidFill>
                    <a:schemeClr val="tx1"/>
                  </a:solidFill>
                </a:rPr>
                <a:t>02</a:t>
              </a:r>
              <a:endParaRPr lang="zh-CN" altLang="en-US" b="1" dirty="0">
                <a:solidFill>
                  <a:schemeClr val="tx1"/>
                </a:solidFill>
              </a:endParaRPr>
            </a:p>
          </p:txBody>
        </p:sp>
        <p:sp>
          <p:nvSpPr>
            <p:cNvPr id="10" name="í$ľide"/>
            <p:cNvSpPr/>
            <p:nvPr/>
          </p:nvSpPr>
          <p:spPr>
            <a:xfrm>
              <a:off x="4784722" y="3496730"/>
              <a:ext cx="337451" cy="283641"/>
            </a:xfrm>
            <a:custGeom>
              <a:avLst/>
              <a:gdLst>
                <a:gd name="connsiteX0" fmla="*/ 536415 w 607227"/>
                <a:gd name="connsiteY0" fmla="*/ 12631 h 510399"/>
                <a:gd name="connsiteX1" fmla="*/ 557192 w 607227"/>
                <a:gd name="connsiteY1" fmla="*/ 21221 h 510399"/>
                <a:gd name="connsiteX2" fmla="*/ 598584 w 607227"/>
                <a:gd name="connsiteY2" fmla="*/ 62633 h 510399"/>
                <a:gd name="connsiteX3" fmla="*/ 598584 w 607227"/>
                <a:gd name="connsiteY3" fmla="*/ 104044 h 510399"/>
                <a:gd name="connsiteX4" fmla="*/ 511175 w 607227"/>
                <a:gd name="connsiteY4" fmla="*/ 191324 h 510399"/>
                <a:gd name="connsiteX5" fmla="*/ 444948 w 607227"/>
                <a:gd name="connsiteY5" fmla="*/ 257453 h 510399"/>
                <a:gd name="connsiteX6" fmla="*/ 339441 w 607227"/>
                <a:gd name="connsiteY6" fmla="*/ 362805 h 510399"/>
                <a:gd name="connsiteX7" fmla="*/ 297968 w 607227"/>
                <a:gd name="connsiteY7" fmla="*/ 404217 h 510399"/>
                <a:gd name="connsiteX8" fmla="*/ 277191 w 607227"/>
                <a:gd name="connsiteY8" fmla="*/ 412807 h 510399"/>
                <a:gd name="connsiteX9" fmla="*/ 256495 w 607227"/>
                <a:gd name="connsiteY9" fmla="*/ 404217 h 510399"/>
                <a:gd name="connsiteX10" fmla="*/ 215023 w 607227"/>
                <a:gd name="connsiteY10" fmla="*/ 362805 h 510399"/>
                <a:gd name="connsiteX11" fmla="*/ 138814 w 607227"/>
                <a:gd name="connsiteY11" fmla="*/ 286790 h 510399"/>
                <a:gd name="connsiteX12" fmla="*/ 138814 w 607227"/>
                <a:gd name="connsiteY12" fmla="*/ 245378 h 510399"/>
                <a:gd name="connsiteX13" fmla="*/ 180286 w 607227"/>
                <a:gd name="connsiteY13" fmla="*/ 203967 h 510399"/>
                <a:gd name="connsiteX14" fmla="*/ 201063 w 607227"/>
                <a:gd name="connsiteY14" fmla="*/ 195376 h 510399"/>
                <a:gd name="connsiteX15" fmla="*/ 221759 w 607227"/>
                <a:gd name="connsiteY15" fmla="*/ 203967 h 510399"/>
                <a:gd name="connsiteX16" fmla="*/ 277191 w 607227"/>
                <a:gd name="connsiteY16" fmla="*/ 259317 h 510399"/>
                <a:gd name="connsiteX17" fmla="*/ 444948 w 607227"/>
                <a:gd name="connsiteY17" fmla="*/ 91807 h 510399"/>
                <a:gd name="connsiteX18" fmla="*/ 503951 w 607227"/>
                <a:gd name="connsiteY18" fmla="*/ 32891 h 510399"/>
                <a:gd name="connsiteX19" fmla="*/ 515719 w 607227"/>
                <a:gd name="connsiteY19" fmla="*/ 21221 h 510399"/>
                <a:gd name="connsiteX20" fmla="*/ 536415 w 607227"/>
                <a:gd name="connsiteY20" fmla="*/ 12631 h 510399"/>
                <a:gd name="connsiteX21" fmla="*/ 61847 w 607227"/>
                <a:gd name="connsiteY21" fmla="*/ 0 h 510399"/>
                <a:gd name="connsiteX22" fmla="*/ 449328 w 607227"/>
                <a:gd name="connsiteY22" fmla="*/ 0 h 510399"/>
                <a:gd name="connsiteX23" fmla="*/ 491858 w 607227"/>
                <a:gd name="connsiteY23" fmla="*/ 17019 h 510399"/>
                <a:gd name="connsiteX24" fmla="*/ 442591 w 607227"/>
                <a:gd name="connsiteY24" fmla="*/ 66130 h 510399"/>
                <a:gd name="connsiteX25" fmla="*/ 66230 w 607227"/>
                <a:gd name="connsiteY25" fmla="*/ 66130 h 510399"/>
                <a:gd name="connsiteX26" fmla="*/ 66230 w 607227"/>
                <a:gd name="connsiteY26" fmla="*/ 444269 h 510399"/>
                <a:gd name="connsiteX27" fmla="*/ 444945 w 607227"/>
                <a:gd name="connsiteY27" fmla="*/ 444269 h 510399"/>
                <a:gd name="connsiteX28" fmla="*/ 444945 w 607227"/>
                <a:gd name="connsiteY28" fmla="*/ 285590 h 510399"/>
                <a:gd name="connsiteX29" fmla="*/ 511175 w 607227"/>
                <a:gd name="connsiteY29" fmla="*/ 219460 h 510399"/>
                <a:gd name="connsiteX30" fmla="*/ 511175 w 607227"/>
                <a:gd name="connsiteY30" fmla="*/ 448645 h 510399"/>
                <a:gd name="connsiteX31" fmla="*/ 449328 w 607227"/>
                <a:gd name="connsiteY31" fmla="*/ 510399 h 510399"/>
                <a:gd name="connsiteX32" fmla="*/ 61847 w 607227"/>
                <a:gd name="connsiteY32" fmla="*/ 510399 h 510399"/>
                <a:gd name="connsiteX33" fmla="*/ 0 w 607227"/>
                <a:gd name="connsiteY33" fmla="*/ 448645 h 510399"/>
                <a:gd name="connsiteX34" fmla="*/ 0 w 607227"/>
                <a:gd name="connsiteY34" fmla="*/ 61673 h 510399"/>
                <a:gd name="connsiteX35" fmla="*/ 61847 w 607227"/>
                <a:gd name="connsiteY35" fmla="*/ 0 h 51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7227" h="510399">
                  <a:moveTo>
                    <a:pt x="536415" y="12631"/>
                  </a:moveTo>
                  <a:cubicBezTo>
                    <a:pt x="543882" y="12631"/>
                    <a:pt x="551430" y="15467"/>
                    <a:pt x="557192" y="21221"/>
                  </a:cubicBezTo>
                  <a:lnTo>
                    <a:pt x="598584" y="62633"/>
                  </a:lnTo>
                  <a:cubicBezTo>
                    <a:pt x="610108" y="74059"/>
                    <a:pt x="610108" y="92618"/>
                    <a:pt x="598584" y="104044"/>
                  </a:cubicBezTo>
                  <a:lnTo>
                    <a:pt x="511175" y="191324"/>
                  </a:lnTo>
                  <a:lnTo>
                    <a:pt x="444948" y="257453"/>
                  </a:lnTo>
                  <a:lnTo>
                    <a:pt x="339441" y="362805"/>
                  </a:lnTo>
                  <a:lnTo>
                    <a:pt x="297968" y="404217"/>
                  </a:lnTo>
                  <a:cubicBezTo>
                    <a:pt x="292206" y="409971"/>
                    <a:pt x="284739" y="412807"/>
                    <a:pt x="277191" y="412807"/>
                  </a:cubicBezTo>
                  <a:cubicBezTo>
                    <a:pt x="269724" y="412807"/>
                    <a:pt x="262177" y="409971"/>
                    <a:pt x="256495" y="404217"/>
                  </a:cubicBezTo>
                  <a:lnTo>
                    <a:pt x="215023" y="362805"/>
                  </a:lnTo>
                  <a:lnTo>
                    <a:pt x="138814" y="286790"/>
                  </a:lnTo>
                  <a:cubicBezTo>
                    <a:pt x="127370" y="275363"/>
                    <a:pt x="127370" y="256805"/>
                    <a:pt x="138814" y="245378"/>
                  </a:cubicBezTo>
                  <a:lnTo>
                    <a:pt x="180286" y="203967"/>
                  </a:lnTo>
                  <a:cubicBezTo>
                    <a:pt x="186049" y="198213"/>
                    <a:pt x="193515" y="195376"/>
                    <a:pt x="201063" y="195376"/>
                  </a:cubicBezTo>
                  <a:cubicBezTo>
                    <a:pt x="208530" y="195376"/>
                    <a:pt x="215997" y="198213"/>
                    <a:pt x="221759" y="203967"/>
                  </a:cubicBezTo>
                  <a:lnTo>
                    <a:pt x="277191" y="259317"/>
                  </a:lnTo>
                  <a:lnTo>
                    <a:pt x="444948" y="91807"/>
                  </a:lnTo>
                  <a:lnTo>
                    <a:pt x="503951" y="32891"/>
                  </a:lnTo>
                  <a:lnTo>
                    <a:pt x="515719" y="21221"/>
                  </a:lnTo>
                  <a:cubicBezTo>
                    <a:pt x="521401" y="15467"/>
                    <a:pt x="528949" y="12631"/>
                    <a:pt x="536415" y="12631"/>
                  </a:cubicBezTo>
                  <a:close/>
                  <a:moveTo>
                    <a:pt x="61847" y="0"/>
                  </a:moveTo>
                  <a:lnTo>
                    <a:pt x="449328" y="0"/>
                  </a:lnTo>
                  <a:cubicBezTo>
                    <a:pt x="465804" y="0"/>
                    <a:pt x="480738" y="6483"/>
                    <a:pt x="491858" y="17019"/>
                  </a:cubicBezTo>
                  <a:lnTo>
                    <a:pt x="442591" y="66130"/>
                  </a:lnTo>
                  <a:lnTo>
                    <a:pt x="66230" y="66130"/>
                  </a:lnTo>
                  <a:lnTo>
                    <a:pt x="66230" y="444269"/>
                  </a:lnTo>
                  <a:lnTo>
                    <a:pt x="444945" y="444269"/>
                  </a:lnTo>
                  <a:lnTo>
                    <a:pt x="444945" y="285590"/>
                  </a:lnTo>
                  <a:lnTo>
                    <a:pt x="511175" y="219460"/>
                  </a:lnTo>
                  <a:lnTo>
                    <a:pt x="511175" y="448645"/>
                  </a:lnTo>
                  <a:cubicBezTo>
                    <a:pt x="511175" y="482683"/>
                    <a:pt x="483417" y="510399"/>
                    <a:pt x="449328" y="510399"/>
                  </a:cubicBezTo>
                  <a:lnTo>
                    <a:pt x="61847" y="510399"/>
                  </a:lnTo>
                  <a:cubicBezTo>
                    <a:pt x="27758" y="510399"/>
                    <a:pt x="0" y="482683"/>
                    <a:pt x="0" y="448645"/>
                  </a:cubicBezTo>
                  <a:lnTo>
                    <a:pt x="0" y="61673"/>
                  </a:lnTo>
                  <a:cubicBezTo>
                    <a:pt x="0" y="27635"/>
                    <a:pt x="27758" y="0"/>
                    <a:pt x="61847" y="0"/>
                  </a:cubicBezTo>
                  <a:close/>
                </a:path>
              </a:pathLst>
            </a:custGeom>
            <a:solidFill>
              <a:srgbClr val="7ED3CE"/>
            </a:solidFill>
            <a:ln w="12700">
              <a:miter lim="400000"/>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sz="1400" dirty="0"/>
            </a:p>
          </p:txBody>
        </p:sp>
        <p:cxnSp>
          <p:nvCxnSpPr>
            <p:cNvPr id="11" name="直接连接符 10"/>
            <p:cNvCxnSpPr/>
            <p:nvPr/>
          </p:nvCxnSpPr>
          <p:spPr>
            <a:xfrm>
              <a:off x="6315074" y="3638550"/>
              <a:ext cx="5205414"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2" name="iṡliḓê"/>
            <p:cNvGrpSpPr/>
            <p:nvPr/>
          </p:nvGrpSpPr>
          <p:grpSpPr>
            <a:xfrm>
              <a:off x="7210423" y="2096953"/>
              <a:ext cx="3879850" cy="3083193"/>
              <a:chOff x="7640638" y="2096953"/>
              <a:chExt cx="3879850" cy="3083193"/>
            </a:xfrm>
          </p:grpSpPr>
          <p:grpSp>
            <p:nvGrpSpPr>
              <p:cNvPr id="19" name="ïṩḷïḑê"/>
              <p:cNvGrpSpPr/>
              <p:nvPr/>
            </p:nvGrpSpPr>
            <p:grpSpPr>
              <a:xfrm>
                <a:off x="7640638" y="2096953"/>
                <a:ext cx="3879850" cy="838200"/>
                <a:chOff x="7640638" y="2095505"/>
                <a:chExt cx="3879850" cy="838200"/>
              </a:xfrm>
            </p:grpSpPr>
            <p:sp>
              <p:nvSpPr>
                <p:cNvPr id="26" name="ísḻîḍê"/>
                <p:cNvSpPr txBox="1"/>
                <p:nvPr/>
              </p:nvSpPr>
              <p:spPr>
                <a:xfrm>
                  <a:off x="7640638" y="2095505"/>
                  <a:ext cx="3879849" cy="449700"/>
                </a:xfrm>
                <a:prstGeom prst="rect">
                  <a:avLst/>
                </a:prstGeom>
                <a:noFill/>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b="1" dirty="0"/>
                    <a:t>添加标题</a:t>
                  </a:r>
                </a:p>
              </p:txBody>
            </p:sp>
            <p:sp>
              <p:nvSpPr>
                <p:cNvPr id="27" name="ís1íḑè"/>
                <p:cNvSpPr txBox="1"/>
                <p:nvPr/>
              </p:nvSpPr>
              <p:spPr>
                <a:xfrm>
                  <a:off x="7640640" y="2545205"/>
                  <a:ext cx="3879848" cy="388500"/>
                </a:xfrm>
                <a:prstGeom prst="rect">
                  <a:avLst/>
                </a:prstGeom>
                <a:noFill/>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600" dirty="0"/>
                    <a:t>Copy paste fonts. Choose the only option to retain text……</a:t>
                  </a:r>
                </a:p>
              </p:txBody>
            </p:sp>
          </p:grpSp>
          <p:grpSp>
            <p:nvGrpSpPr>
              <p:cNvPr id="20" name="iṡľidé"/>
              <p:cNvGrpSpPr/>
              <p:nvPr/>
            </p:nvGrpSpPr>
            <p:grpSpPr>
              <a:xfrm>
                <a:off x="7640638" y="3219450"/>
                <a:ext cx="3879850" cy="838200"/>
                <a:chOff x="7640638" y="3222342"/>
                <a:chExt cx="3879850" cy="838200"/>
              </a:xfrm>
            </p:grpSpPr>
            <p:sp>
              <p:nvSpPr>
                <p:cNvPr id="24" name="îṣľiďe"/>
                <p:cNvSpPr txBox="1"/>
                <p:nvPr/>
              </p:nvSpPr>
              <p:spPr>
                <a:xfrm>
                  <a:off x="7640638" y="3222342"/>
                  <a:ext cx="3879849" cy="449700"/>
                </a:xfrm>
                <a:prstGeom prst="rect">
                  <a:avLst/>
                </a:prstGeom>
                <a:noFill/>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b="1" dirty="0"/>
                    <a:t>添加标题</a:t>
                  </a:r>
                </a:p>
              </p:txBody>
            </p:sp>
            <p:sp>
              <p:nvSpPr>
                <p:cNvPr id="25" name="ïṥḻïďê"/>
                <p:cNvSpPr txBox="1"/>
                <p:nvPr/>
              </p:nvSpPr>
              <p:spPr>
                <a:xfrm>
                  <a:off x="7640640" y="3672042"/>
                  <a:ext cx="3879848" cy="388500"/>
                </a:xfrm>
                <a:prstGeom prst="rect">
                  <a:avLst/>
                </a:prstGeom>
                <a:noFill/>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600" dirty="0"/>
                    <a:t>Copy paste fonts. Choose the only option to retain text……</a:t>
                  </a:r>
                </a:p>
              </p:txBody>
            </p:sp>
          </p:grpSp>
          <p:grpSp>
            <p:nvGrpSpPr>
              <p:cNvPr id="21" name="ïSľïḋê"/>
              <p:cNvGrpSpPr/>
              <p:nvPr/>
            </p:nvGrpSpPr>
            <p:grpSpPr>
              <a:xfrm>
                <a:off x="7640638" y="4341946"/>
                <a:ext cx="3879850" cy="838200"/>
                <a:chOff x="7640638" y="4346285"/>
                <a:chExt cx="3879850" cy="838200"/>
              </a:xfrm>
            </p:grpSpPr>
            <p:sp>
              <p:nvSpPr>
                <p:cNvPr id="22" name="ïṣḻïḍe"/>
                <p:cNvSpPr txBox="1"/>
                <p:nvPr/>
              </p:nvSpPr>
              <p:spPr>
                <a:xfrm>
                  <a:off x="7640638" y="4346285"/>
                  <a:ext cx="3879849" cy="449700"/>
                </a:xfrm>
                <a:prstGeom prst="rect">
                  <a:avLst/>
                </a:prstGeom>
                <a:noFill/>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2800" b="1" dirty="0"/>
                    <a:t>添加标题</a:t>
                  </a:r>
                </a:p>
              </p:txBody>
            </p:sp>
            <p:sp>
              <p:nvSpPr>
                <p:cNvPr id="23" name="îŝ1iḋè"/>
                <p:cNvSpPr txBox="1"/>
                <p:nvPr/>
              </p:nvSpPr>
              <p:spPr>
                <a:xfrm>
                  <a:off x="7640640" y="4795985"/>
                  <a:ext cx="3879848" cy="388500"/>
                </a:xfrm>
                <a:prstGeom prst="rect">
                  <a:avLst/>
                </a:prstGeom>
                <a:noFill/>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600" dirty="0"/>
                    <a:t>Copy paste fonts. Choose the only option to retain text……</a:t>
                  </a:r>
                </a:p>
              </p:txBody>
            </p:sp>
          </p:grpSp>
        </p:grpSp>
        <p:sp>
          <p:nvSpPr>
            <p:cNvPr id="13" name="iślïdê"/>
            <p:cNvSpPr/>
            <p:nvPr/>
          </p:nvSpPr>
          <p:spPr>
            <a:xfrm>
              <a:off x="4660898" y="4472409"/>
              <a:ext cx="1654176" cy="5772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r"/>
              <a:r>
                <a:rPr lang="en-US" altLang="zh-CN" b="1" dirty="0">
                  <a:solidFill>
                    <a:schemeClr val="tx1"/>
                  </a:solidFill>
                </a:rPr>
                <a:t>03</a:t>
              </a:r>
              <a:endParaRPr lang="zh-CN" altLang="en-US" b="1" dirty="0">
                <a:solidFill>
                  <a:schemeClr val="tx1"/>
                </a:solidFill>
              </a:endParaRPr>
            </a:p>
          </p:txBody>
        </p:sp>
        <p:sp>
          <p:nvSpPr>
            <p:cNvPr id="14" name="îSḷîḓê"/>
            <p:cNvSpPr/>
            <p:nvPr/>
          </p:nvSpPr>
          <p:spPr>
            <a:xfrm>
              <a:off x="4784722" y="4619226"/>
              <a:ext cx="337451" cy="283641"/>
            </a:xfrm>
            <a:custGeom>
              <a:avLst/>
              <a:gdLst>
                <a:gd name="connsiteX0" fmla="*/ 536415 w 607227"/>
                <a:gd name="connsiteY0" fmla="*/ 12631 h 510399"/>
                <a:gd name="connsiteX1" fmla="*/ 557192 w 607227"/>
                <a:gd name="connsiteY1" fmla="*/ 21221 h 510399"/>
                <a:gd name="connsiteX2" fmla="*/ 598584 w 607227"/>
                <a:gd name="connsiteY2" fmla="*/ 62633 h 510399"/>
                <a:gd name="connsiteX3" fmla="*/ 598584 w 607227"/>
                <a:gd name="connsiteY3" fmla="*/ 104044 h 510399"/>
                <a:gd name="connsiteX4" fmla="*/ 511175 w 607227"/>
                <a:gd name="connsiteY4" fmla="*/ 191324 h 510399"/>
                <a:gd name="connsiteX5" fmla="*/ 444948 w 607227"/>
                <a:gd name="connsiteY5" fmla="*/ 257453 h 510399"/>
                <a:gd name="connsiteX6" fmla="*/ 339441 w 607227"/>
                <a:gd name="connsiteY6" fmla="*/ 362805 h 510399"/>
                <a:gd name="connsiteX7" fmla="*/ 297968 w 607227"/>
                <a:gd name="connsiteY7" fmla="*/ 404217 h 510399"/>
                <a:gd name="connsiteX8" fmla="*/ 277191 w 607227"/>
                <a:gd name="connsiteY8" fmla="*/ 412807 h 510399"/>
                <a:gd name="connsiteX9" fmla="*/ 256495 w 607227"/>
                <a:gd name="connsiteY9" fmla="*/ 404217 h 510399"/>
                <a:gd name="connsiteX10" fmla="*/ 215023 w 607227"/>
                <a:gd name="connsiteY10" fmla="*/ 362805 h 510399"/>
                <a:gd name="connsiteX11" fmla="*/ 138814 w 607227"/>
                <a:gd name="connsiteY11" fmla="*/ 286790 h 510399"/>
                <a:gd name="connsiteX12" fmla="*/ 138814 w 607227"/>
                <a:gd name="connsiteY12" fmla="*/ 245378 h 510399"/>
                <a:gd name="connsiteX13" fmla="*/ 180286 w 607227"/>
                <a:gd name="connsiteY13" fmla="*/ 203967 h 510399"/>
                <a:gd name="connsiteX14" fmla="*/ 201063 w 607227"/>
                <a:gd name="connsiteY14" fmla="*/ 195376 h 510399"/>
                <a:gd name="connsiteX15" fmla="*/ 221759 w 607227"/>
                <a:gd name="connsiteY15" fmla="*/ 203967 h 510399"/>
                <a:gd name="connsiteX16" fmla="*/ 277191 w 607227"/>
                <a:gd name="connsiteY16" fmla="*/ 259317 h 510399"/>
                <a:gd name="connsiteX17" fmla="*/ 444948 w 607227"/>
                <a:gd name="connsiteY17" fmla="*/ 91807 h 510399"/>
                <a:gd name="connsiteX18" fmla="*/ 503951 w 607227"/>
                <a:gd name="connsiteY18" fmla="*/ 32891 h 510399"/>
                <a:gd name="connsiteX19" fmla="*/ 515719 w 607227"/>
                <a:gd name="connsiteY19" fmla="*/ 21221 h 510399"/>
                <a:gd name="connsiteX20" fmla="*/ 536415 w 607227"/>
                <a:gd name="connsiteY20" fmla="*/ 12631 h 510399"/>
                <a:gd name="connsiteX21" fmla="*/ 61847 w 607227"/>
                <a:gd name="connsiteY21" fmla="*/ 0 h 510399"/>
                <a:gd name="connsiteX22" fmla="*/ 449328 w 607227"/>
                <a:gd name="connsiteY22" fmla="*/ 0 h 510399"/>
                <a:gd name="connsiteX23" fmla="*/ 491858 w 607227"/>
                <a:gd name="connsiteY23" fmla="*/ 17019 h 510399"/>
                <a:gd name="connsiteX24" fmla="*/ 442591 w 607227"/>
                <a:gd name="connsiteY24" fmla="*/ 66130 h 510399"/>
                <a:gd name="connsiteX25" fmla="*/ 66230 w 607227"/>
                <a:gd name="connsiteY25" fmla="*/ 66130 h 510399"/>
                <a:gd name="connsiteX26" fmla="*/ 66230 w 607227"/>
                <a:gd name="connsiteY26" fmla="*/ 444269 h 510399"/>
                <a:gd name="connsiteX27" fmla="*/ 444945 w 607227"/>
                <a:gd name="connsiteY27" fmla="*/ 444269 h 510399"/>
                <a:gd name="connsiteX28" fmla="*/ 444945 w 607227"/>
                <a:gd name="connsiteY28" fmla="*/ 285590 h 510399"/>
                <a:gd name="connsiteX29" fmla="*/ 511175 w 607227"/>
                <a:gd name="connsiteY29" fmla="*/ 219460 h 510399"/>
                <a:gd name="connsiteX30" fmla="*/ 511175 w 607227"/>
                <a:gd name="connsiteY30" fmla="*/ 448645 h 510399"/>
                <a:gd name="connsiteX31" fmla="*/ 449328 w 607227"/>
                <a:gd name="connsiteY31" fmla="*/ 510399 h 510399"/>
                <a:gd name="connsiteX32" fmla="*/ 61847 w 607227"/>
                <a:gd name="connsiteY32" fmla="*/ 510399 h 510399"/>
                <a:gd name="connsiteX33" fmla="*/ 0 w 607227"/>
                <a:gd name="connsiteY33" fmla="*/ 448645 h 510399"/>
                <a:gd name="connsiteX34" fmla="*/ 0 w 607227"/>
                <a:gd name="connsiteY34" fmla="*/ 61673 h 510399"/>
                <a:gd name="connsiteX35" fmla="*/ 61847 w 607227"/>
                <a:gd name="connsiteY35" fmla="*/ 0 h 510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7227" h="510399">
                  <a:moveTo>
                    <a:pt x="536415" y="12631"/>
                  </a:moveTo>
                  <a:cubicBezTo>
                    <a:pt x="543882" y="12631"/>
                    <a:pt x="551430" y="15467"/>
                    <a:pt x="557192" y="21221"/>
                  </a:cubicBezTo>
                  <a:lnTo>
                    <a:pt x="598584" y="62633"/>
                  </a:lnTo>
                  <a:cubicBezTo>
                    <a:pt x="610108" y="74059"/>
                    <a:pt x="610108" y="92618"/>
                    <a:pt x="598584" y="104044"/>
                  </a:cubicBezTo>
                  <a:lnTo>
                    <a:pt x="511175" y="191324"/>
                  </a:lnTo>
                  <a:lnTo>
                    <a:pt x="444948" y="257453"/>
                  </a:lnTo>
                  <a:lnTo>
                    <a:pt x="339441" y="362805"/>
                  </a:lnTo>
                  <a:lnTo>
                    <a:pt x="297968" y="404217"/>
                  </a:lnTo>
                  <a:cubicBezTo>
                    <a:pt x="292206" y="409971"/>
                    <a:pt x="284739" y="412807"/>
                    <a:pt x="277191" y="412807"/>
                  </a:cubicBezTo>
                  <a:cubicBezTo>
                    <a:pt x="269724" y="412807"/>
                    <a:pt x="262177" y="409971"/>
                    <a:pt x="256495" y="404217"/>
                  </a:cubicBezTo>
                  <a:lnTo>
                    <a:pt x="215023" y="362805"/>
                  </a:lnTo>
                  <a:lnTo>
                    <a:pt x="138814" y="286790"/>
                  </a:lnTo>
                  <a:cubicBezTo>
                    <a:pt x="127370" y="275363"/>
                    <a:pt x="127370" y="256805"/>
                    <a:pt x="138814" y="245378"/>
                  </a:cubicBezTo>
                  <a:lnTo>
                    <a:pt x="180286" y="203967"/>
                  </a:lnTo>
                  <a:cubicBezTo>
                    <a:pt x="186049" y="198213"/>
                    <a:pt x="193515" y="195376"/>
                    <a:pt x="201063" y="195376"/>
                  </a:cubicBezTo>
                  <a:cubicBezTo>
                    <a:pt x="208530" y="195376"/>
                    <a:pt x="215997" y="198213"/>
                    <a:pt x="221759" y="203967"/>
                  </a:cubicBezTo>
                  <a:lnTo>
                    <a:pt x="277191" y="259317"/>
                  </a:lnTo>
                  <a:lnTo>
                    <a:pt x="444948" y="91807"/>
                  </a:lnTo>
                  <a:lnTo>
                    <a:pt x="503951" y="32891"/>
                  </a:lnTo>
                  <a:lnTo>
                    <a:pt x="515719" y="21221"/>
                  </a:lnTo>
                  <a:cubicBezTo>
                    <a:pt x="521401" y="15467"/>
                    <a:pt x="528949" y="12631"/>
                    <a:pt x="536415" y="12631"/>
                  </a:cubicBezTo>
                  <a:close/>
                  <a:moveTo>
                    <a:pt x="61847" y="0"/>
                  </a:moveTo>
                  <a:lnTo>
                    <a:pt x="449328" y="0"/>
                  </a:lnTo>
                  <a:cubicBezTo>
                    <a:pt x="465804" y="0"/>
                    <a:pt x="480738" y="6483"/>
                    <a:pt x="491858" y="17019"/>
                  </a:cubicBezTo>
                  <a:lnTo>
                    <a:pt x="442591" y="66130"/>
                  </a:lnTo>
                  <a:lnTo>
                    <a:pt x="66230" y="66130"/>
                  </a:lnTo>
                  <a:lnTo>
                    <a:pt x="66230" y="444269"/>
                  </a:lnTo>
                  <a:lnTo>
                    <a:pt x="444945" y="444269"/>
                  </a:lnTo>
                  <a:lnTo>
                    <a:pt x="444945" y="285590"/>
                  </a:lnTo>
                  <a:lnTo>
                    <a:pt x="511175" y="219460"/>
                  </a:lnTo>
                  <a:lnTo>
                    <a:pt x="511175" y="448645"/>
                  </a:lnTo>
                  <a:cubicBezTo>
                    <a:pt x="511175" y="482683"/>
                    <a:pt x="483417" y="510399"/>
                    <a:pt x="449328" y="510399"/>
                  </a:cubicBezTo>
                  <a:lnTo>
                    <a:pt x="61847" y="510399"/>
                  </a:lnTo>
                  <a:cubicBezTo>
                    <a:pt x="27758" y="510399"/>
                    <a:pt x="0" y="482683"/>
                    <a:pt x="0" y="448645"/>
                  </a:cubicBezTo>
                  <a:lnTo>
                    <a:pt x="0" y="61673"/>
                  </a:lnTo>
                  <a:cubicBezTo>
                    <a:pt x="0" y="27635"/>
                    <a:pt x="27758" y="0"/>
                    <a:pt x="61847" y="0"/>
                  </a:cubicBezTo>
                  <a:close/>
                </a:path>
              </a:pathLst>
            </a:custGeom>
            <a:solidFill>
              <a:srgbClr val="7ED3CE"/>
            </a:solidFill>
            <a:ln w="12700">
              <a:miter lim="400000"/>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sz="1400"/>
            </a:p>
          </p:txBody>
        </p:sp>
        <p:cxnSp>
          <p:nvCxnSpPr>
            <p:cNvPr id="15" name="直接连接符 14"/>
            <p:cNvCxnSpPr/>
            <p:nvPr/>
          </p:nvCxnSpPr>
          <p:spPr>
            <a:xfrm>
              <a:off x="6315074" y="4761046"/>
              <a:ext cx="5205414"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肘形连接符 73"/>
            <p:cNvCxnSpPr>
              <a:endCxn id="9" idx="1"/>
            </p:cNvCxnSpPr>
            <p:nvPr/>
          </p:nvCxnSpPr>
          <p:spPr>
            <a:xfrm>
              <a:off x="3219450" y="3638550"/>
              <a:ext cx="1441448" cy="1"/>
            </a:xfrm>
            <a:prstGeom prst="bentConnector3">
              <a:avLst/>
            </a:prstGeom>
            <a:ln w="3175">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肘形连接符 75"/>
            <p:cNvCxnSpPr>
              <a:endCxn id="6" idx="1"/>
            </p:cNvCxnSpPr>
            <p:nvPr/>
          </p:nvCxnSpPr>
          <p:spPr>
            <a:xfrm flipV="1">
              <a:off x="3219450" y="2516054"/>
              <a:ext cx="1441448" cy="1122496"/>
            </a:xfrm>
            <a:prstGeom prst="bentConnector3">
              <a:avLst/>
            </a:prstGeom>
            <a:ln w="3175">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肘形连接符 77"/>
            <p:cNvCxnSpPr>
              <a:endCxn id="13" idx="1"/>
            </p:cNvCxnSpPr>
            <p:nvPr/>
          </p:nvCxnSpPr>
          <p:spPr>
            <a:xfrm>
              <a:off x="3219450" y="3638550"/>
              <a:ext cx="1441448" cy="1122497"/>
            </a:xfrm>
            <a:prstGeom prst="bentConnector3">
              <a:avLst/>
            </a:prstGeom>
            <a:ln w="3175">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pic>
        <p:nvPicPr>
          <p:cNvPr id="30" name="图片 29" descr="图片包含 水, 户外, 天空, 运动&#10;&#10;已生成极高可信度的说明"/>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03333" y="5033868"/>
            <a:ext cx="2229378" cy="1487942"/>
          </a:xfrm>
          <a:prstGeom prst="rect">
            <a:avLst/>
          </a:prstGeom>
        </p:spPr>
      </p:pic>
      <p:pic>
        <p:nvPicPr>
          <p:cNvPr id="31" name="图片 30"/>
          <p:cNvPicPr>
            <a:picLocks noChangeAspect="1"/>
          </p:cNvPicPr>
          <p:nvPr/>
        </p:nvPicPr>
        <p:blipFill rotWithShape="1">
          <a:blip r:embed="rId5" cstate="print">
            <a:extLst>
              <a:ext uri="{28A0092B-C50C-407E-A947-70E740481C1C}">
                <a14:useLocalDpi xmlns:a14="http://schemas.microsoft.com/office/drawing/2010/main" val="0"/>
              </a:ext>
            </a:extLst>
          </a:blip>
          <a:srcRect l="30576" r="27514"/>
          <a:stretch>
            <a:fillRect/>
          </a:stretch>
        </p:blipFill>
        <p:spPr>
          <a:xfrm>
            <a:off x="2718022" y="301764"/>
            <a:ext cx="1458535" cy="232266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randombar(horizontal)">
                                      <p:cBhvr>
                                        <p:cTn id="1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21769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921089" y="1455053"/>
            <a:ext cx="10349822" cy="4366994"/>
            <a:chOff x="921089" y="1455053"/>
            <a:chExt cx="10349822" cy="4366994"/>
          </a:xfrm>
        </p:grpSpPr>
        <p:cxnSp>
          <p:nvCxnSpPr>
            <p:cNvPr id="4" name="直接连接符 3"/>
            <p:cNvCxnSpPr/>
            <p:nvPr/>
          </p:nvCxnSpPr>
          <p:spPr>
            <a:xfrm flipV="1">
              <a:off x="2073648" y="3355490"/>
              <a:ext cx="0" cy="974737"/>
            </a:xfrm>
            <a:prstGeom prst="line">
              <a:avLst/>
            </a:prstGeom>
            <a:ln w="3175">
              <a:solidFill>
                <a:schemeClr val="bg1">
                  <a:lumMod val="75000"/>
                </a:schemeClr>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7363487" y="3355490"/>
              <a:ext cx="0" cy="974737"/>
            </a:xfrm>
            <a:prstGeom prst="line">
              <a:avLst/>
            </a:prstGeom>
            <a:ln w="3175">
              <a:solidFill>
                <a:schemeClr val="bg1">
                  <a:lumMod val="75000"/>
                </a:schemeClr>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10008406" y="3355490"/>
              <a:ext cx="0" cy="974737"/>
            </a:xfrm>
            <a:prstGeom prst="line">
              <a:avLst/>
            </a:prstGeom>
            <a:ln w="3175">
              <a:solidFill>
                <a:schemeClr val="bg1">
                  <a:lumMod val="75000"/>
                </a:schemeClr>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718568" y="3355490"/>
              <a:ext cx="0" cy="974737"/>
            </a:xfrm>
            <a:prstGeom prst="line">
              <a:avLst/>
            </a:prstGeom>
            <a:ln w="3175">
              <a:solidFill>
                <a:schemeClr val="bg1">
                  <a:lumMod val="75000"/>
                </a:schemeClr>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8" name="ïṡ1íde"/>
            <p:cNvGrpSpPr/>
            <p:nvPr/>
          </p:nvGrpSpPr>
          <p:grpSpPr>
            <a:xfrm>
              <a:off x="921089" y="2066846"/>
              <a:ext cx="2305119" cy="1639461"/>
              <a:chOff x="921089" y="2108594"/>
              <a:chExt cx="2305119" cy="1639461"/>
            </a:xfrm>
          </p:grpSpPr>
          <p:sp>
            <p:nvSpPr>
              <p:cNvPr id="44" name="işḷiďê"/>
              <p:cNvSpPr/>
              <p:nvPr/>
            </p:nvSpPr>
            <p:spPr bwMode="auto">
              <a:xfrm>
                <a:off x="921089" y="2108594"/>
                <a:ext cx="2305119" cy="1639461"/>
              </a:xfrm>
              <a:custGeom>
                <a:avLst/>
                <a:gdLst>
                  <a:gd name="T0" fmla="*/ 771 w 771"/>
                  <a:gd name="T1" fmla="*/ 35 h 548"/>
                  <a:gd name="T2" fmla="*/ 736 w 771"/>
                  <a:gd name="T3" fmla="*/ 0 h 548"/>
                  <a:gd name="T4" fmla="*/ 373 w 771"/>
                  <a:gd name="T5" fmla="*/ 41 h 548"/>
                  <a:gd name="T6" fmla="*/ 35 w 771"/>
                  <a:gd name="T7" fmla="*/ 1 h 548"/>
                  <a:gd name="T8" fmla="*/ 0 w 771"/>
                  <a:gd name="T9" fmla="*/ 35 h 548"/>
                  <a:gd name="T10" fmla="*/ 0 w 771"/>
                  <a:gd name="T11" fmla="*/ 35 h 548"/>
                  <a:gd name="T12" fmla="*/ 0 w 771"/>
                  <a:gd name="T13" fmla="*/ 498 h 548"/>
                  <a:gd name="T14" fmla="*/ 373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6" y="0"/>
                      <a:pt x="736" y="0"/>
                      <a:pt x="736" y="0"/>
                    </a:cubicBezTo>
                    <a:cubicBezTo>
                      <a:pt x="672" y="14"/>
                      <a:pt x="531" y="41"/>
                      <a:pt x="373" y="41"/>
                    </a:cubicBezTo>
                    <a:cubicBezTo>
                      <a:pt x="218" y="41"/>
                      <a:pt x="93" y="15"/>
                      <a:pt x="35" y="1"/>
                    </a:cubicBezTo>
                    <a:cubicBezTo>
                      <a:pt x="0" y="35"/>
                      <a:pt x="0" y="35"/>
                      <a:pt x="0" y="35"/>
                    </a:cubicBezTo>
                    <a:cubicBezTo>
                      <a:pt x="0" y="35"/>
                      <a:pt x="0" y="35"/>
                      <a:pt x="0" y="35"/>
                    </a:cubicBezTo>
                    <a:cubicBezTo>
                      <a:pt x="0" y="498"/>
                      <a:pt x="0" y="498"/>
                      <a:pt x="0" y="498"/>
                    </a:cubicBezTo>
                    <a:cubicBezTo>
                      <a:pt x="0" y="498"/>
                      <a:pt x="158" y="548"/>
                      <a:pt x="373" y="548"/>
                    </a:cubicBezTo>
                    <a:cubicBezTo>
                      <a:pt x="587" y="548"/>
                      <a:pt x="771" y="498"/>
                      <a:pt x="771" y="498"/>
                    </a:cubicBezTo>
                    <a:cubicBezTo>
                      <a:pt x="771" y="35"/>
                      <a:pt x="771" y="35"/>
                      <a:pt x="771" y="35"/>
                    </a:cubicBezTo>
                    <a:cubicBezTo>
                      <a:pt x="771" y="35"/>
                      <a:pt x="771" y="35"/>
                      <a:pt x="771" y="35"/>
                    </a:cubicBezTo>
                    <a:close/>
                  </a:path>
                </a:pathLst>
              </a:custGeom>
              <a:solidFill>
                <a:srgbClr val="F0714E"/>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en-US" b="0" i="0" u="none" strike="noStrike" kern="0" cap="none" spc="-30" normalizeH="0" baseline="0" noProof="0" dirty="0">
                  <a:ln>
                    <a:noFill/>
                  </a:ln>
                  <a:solidFill>
                    <a:prstClr val="black"/>
                  </a:solidFill>
                  <a:effectLst/>
                  <a:uLnTx/>
                  <a:uFillTx/>
                </a:endParaRPr>
              </a:p>
            </p:txBody>
          </p:sp>
          <p:sp>
            <p:nvSpPr>
              <p:cNvPr id="45" name="iSlïḋe"/>
              <p:cNvSpPr/>
              <p:nvPr/>
            </p:nvSpPr>
            <p:spPr bwMode="auto">
              <a:xfrm>
                <a:off x="921089" y="2108594"/>
                <a:ext cx="2305119" cy="254296"/>
              </a:xfrm>
              <a:custGeom>
                <a:avLst/>
                <a:gdLst>
                  <a:gd name="T0" fmla="*/ 736 w 771"/>
                  <a:gd name="T1" fmla="*/ 0 h 85"/>
                  <a:gd name="T2" fmla="*/ 373 w 771"/>
                  <a:gd name="T3" fmla="*/ 41 h 85"/>
                  <a:gd name="T4" fmla="*/ 35 w 771"/>
                  <a:gd name="T5" fmla="*/ 1 h 85"/>
                  <a:gd name="T6" fmla="*/ 0 w 771"/>
                  <a:gd name="T7" fmla="*/ 35 h 85"/>
                  <a:gd name="T8" fmla="*/ 373 w 771"/>
                  <a:gd name="T9" fmla="*/ 85 h 85"/>
                  <a:gd name="T10" fmla="*/ 771 w 771"/>
                  <a:gd name="T11" fmla="*/ 35 h 85"/>
                  <a:gd name="T12" fmla="*/ 736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6" y="0"/>
                    </a:moveTo>
                    <a:cubicBezTo>
                      <a:pt x="672" y="14"/>
                      <a:pt x="531" y="41"/>
                      <a:pt x="373" y="41"/>
                    </a:cubicBezTo>
                    <a:cubicBezTo>
                      <a:pt x="218" y="41"/>
                      <a:pt x="93" y="15"/>
                      <a:pt x="35" y="1"/>
                    </a:cubicBezTo>
                    <a:cubicBezTo>
                      <a:pt x="0" y="35"/>
                      <a:pt x="0" y="35"/>
                      <a:pt x="0" y="35"/>
                    </a:cubicBezTo>
                    <a:cubicBezTo>
                      <a:pt x="0" y="35"/>
                      <a:pt x="158" y="85"/>
                      <a:pt x="373" y="85"/>
                    </a:cubicBezTo>
                    <a:cubicBezTo>
                      <a:pt x="587" y="85"/>
                      <a:pt x="771" y="35"/>
                      <a:pt x="771" y="35"/>
                    </a:cubicBezTo>
                    <a:lnTo>
                      <a:pt x="736" y="0"/>
                    </a:ln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1600">
                  <a:solidFill>
                    <a:schemeClr val="lt1"/>
                  </a:solidFill>
                </a:endParaRPr>
              </a:p>
            </p:txBody>
          </p:sp>
        </p:grpSp>
        <p:sp>
          <p:nvSpPr>
            <p:cNvPr id="9" name="ï$ḻíḋé"/>
            <p:cNvSpPr/>
            <p:nvPr/>
          </p:nvSpPr>
          <p:spPr>
            <a:xfrm>
              <a:off x="1616448" y="1709054"/>
              <a:ext cx="914400" cy="914400"/>
            </a:xfrm>
            <a:prstGeom prst="ellipse">
              <a:avLst/>
            </a:prstGeom>
            <a:solidFill>
              <a:srgbClr val="FFFFFF"/>
            </a:solidFill>
            <a:ln w="38100">
              <a:solidFill>
                <a:srgbClr val="F0714E"/>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3200" dirty="0">
                <a:solidFill>
                  <a:schemeClr val="bg1"/>
                </a:solidFill>
              </a:endParaRPr>
            </a:p>
          </p:txBody>
        </p:sp>
        <p:grpSp>
          <p:nvGrpSpPr>
            <p:cNvPr id="10" name="îSľidè"/>
            <p:cNvGrpSpPr/>
            <p:nvPr/>
          </p:nvGrpSpPr>
          <p:grpSpPr>
            <a:xfrm>
              <a:off x="6210928" y="2066846"/>
              <a:ext cx="2305119" cy="1639461"/>
              <a:chOff x="6210928" y="2108594"/>
              <a:chExt cx="2305119" cy="1639461"/>
            </a:xfrm>
          </p:grpSpPr>
          <p:sp>
            <p:nvSpPr>
              <p:cNvPr id="42" name="íSľïḍè"/>
              <p:cNvSpPr/>
              <p:nvPr/>
            </p:nvSpPr>
            <p:spPr bwMode="auto">
              <a:xfrm>
                <a:off x="6210928" y="2108594"/>
                <a:ext cx="2305119" cy="1639461"/>
              </a:xfrm>
              <a:custGeom>
                <a:avLst/>
                <a:gdLst>
                  <a:gd name="T0" fmla="*/ 771 w 771"/>
                  <a:gd name="T1" fmla="*/ 35 h 548"/>
                  <a:gd name="T2" fmla="*/ 735 w 771"/>
                  <a:gd name="T3" fmla="*/ 0 h 548"/>
                  <a:gd name="T4" fmla="*/ 372 w 771"/>
                  <a:gd name="T5" fmla="*/ 41 h 548"/>
                  <a:gd name="T6" fmla="*/ 34 w 771"/>
                  <a:gd name="T7" fmla="*/ 1 h 548"/>
                  <a:gd name="T8" fmla="*/ 0 w 771"/>
                  <a:gd name="T9" fmla="*/ 35 h 548"/>
                  <a:gd name="T10" fmla="*/ 0 w 771"/>
                  <a:gd name="T11" fmla="*/ 35 h 548"/>
                  <a:gd name="T12" fmla="*/ 0 w 771"/>
                  <a:gd name="T13" fmla="*/ 498 h 548"/>
                  <a:gd name="T14" fmla="*/ 372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5" y="0"/>
                      <a:pt x="735" y="0"/>
                      <a:pt x="735" y="0"/>
                    </a:cubicBezTo>
                    <a:cubicBezTo>
                      <a:pt x="672" y="14"/>
                      <a:pt x="530" y="41"/>
                      <a:pt x="372" y="41"/>
                    </a:cubicBezTo>
                    <a:cubicBezTo>
                      <a:pt x="217" y="41"/>
                      <a:pt x="92" y="15"/>
                      <a:pt x="34" y="1"/>
                    </a:cubicBezTo>
                    <a:cubicBezTo>
                      <a:pt x="0" y="35"/>
                      <a:pt x="0" y="35"/>
                      <a:pt x="0" y="35"/>
                    </a:cubicBezTo>
                    <a:cubicBezTo>
                      <a:pt x="0" y="35"/>
                      <a:pt x="0" y="35"/>
                      <a:pt x="0" y="35"/>
                    </a:cubicBezTo>
                    <a:cubicBezTo>
                      <a:pt x="0" y="498"/>
                      <a:pt x="0" y="498"/>
                      <a:pt x="0" y="498"/>
                    </a:cubicBezTo>
                    <a:cubicBezTo>
                      <a:pt x="0" y="498"/>
                      <a:pt x="158" y="548"/>
                      <a:pt x="372" y="548"/>
                    </a:cubicBezTo>
                    <a:cubicBezTo>
                      <a:pt x="587" y="548"/>
                      <a:pt x="771" y="498"/>
                      <a:pt x="771" y="498"/>
                    </a:cubicBezTo>
                    <a:cubicBezTo>
                      <a:pt x="771" y="35"/>
                      <a:pt x="771" y="35"/>
                      <a:pt x="771" y="35"/>
                    </a:cubicBezTo>
                    <a:cubicBezTo>
                      <a:pt x="771" y="35"/>
                      <a:pt x="771" y="35"/>
                      <a:pt x="771" y="35"/>
                    </a:cubicBezTo>
                    <a:close/>
                  </a:path>
                </a:pathLst>
              </a:custGeom>
              <a:solidFill>
                <a:srgbClr val="F0714E"/>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en-US" b="0" i="0" u="none" strike="noStrike" kern="0" cap="none" spc="-30" normalizeH="0" baseline="0" noProof="0">
                  <a:ln>
                    <a:noFill/>
                  </a:ln>
                  <a:solidFill>
                    <a:prstClr val="black"/>
                  </a:solidFill>
                  <a:effectLst/>
                  <a:uLnTx/>
                  <a:uFillTx/>
                </a:endParaRPr>
              </a:p>
            </p:txBody>
          </p:sp>
          <p:sp>
            <p:nvSpPr>
              <p:cNvPr id="43" name="îŝlîḋè"/>
              <p:cNvSpPr/>
              <p:nvPr/>
            </p:nvSpPr>
            <p:spPr bwMode="auto">
              <a:xfrm>
                <a:off x="6210928" y="2108594"/>
                <a:ext cx="2305119" cy="254296"/>
              </a:xfrm>
              <a:custGeom>
                <a:avLst/>
                <a:gdLst>
                  <a:gd name="T0" fmla="*/ 735 w 771"/>
                  <a:gd name="T1" fmla="*/ 0 h 85"/>
                  <a:gd name="T2" fmla="*/ 372 w 771"/>
                  <a:gd name="T3" fmla="*/ 41 h 85"/>
                  <a:gd name="T4" fmla="*/ 34 w 771"/>
                  <a:gd name="T5" fmla="*/ 1 h 85"/>
                  <a:gd name="T6" fmla="*/ 0 w 771"/>
                  <a:gd name="T7" fmla="*/ 35 h 85"/>
                  <a:gd name="T8" fmla="*/ 372 w 771"/>
                  <a:gd name="T9" fmla="*/ 85 h 85"/>
                  <a:gd name="T10" fmla="*/ 771 w 771"/>
                  <a:gd name="T11" fmla="*/ 35 h 85"/>
                  <a:gd name="T12" fmla="*/ 735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5" y="0"/>
                    </a:moveTo>
                    <a:cubicBezTo>
                      <a:pt x="672" y="14"/>
                      <a:pt x="530" y="41"/>
                      <a:pt x="372" y="41"/>
                    </a:cubicBezTo>
                    <a:cubicBezTo>
                      <a:pt x="217" y="41"/>
                      <a:pt x="92" y="15"/>
                      <a:pt x="34" y="1"/>
                    </a:cubicBezTo>
                    <a:cubicBezTo>
                      <a:pt x="0" y="35"/>
                      <a:pt x="0" y="35"/>
                      <a:pt x="0" y="35"/>
                    </a:cubicBezTo>
                    <a:cubicBezTo>
                      <a:pt x="0" y="35"/>
                      <a:pt x="158" y="85"/>
                      <a:pt x="372" y="85"/>
                    </a:cubicBezTo>
                    <a:cubicBezTo>
                      <a:pt x="587" y="85"/>
                      <a:pt x="771" y="35"/>
                      <a:pt x="771" y="35"/>
                    </a:cubicBezTo>
                    <a:lnTo>
                      <a:pt x="735" y="0"/>
                    </a:lnTo>
                    <a:close/>
                  </a:path>
                </a:pathLst>
              </a:custGeom>
              <a:solidFill>
                <a:schemeClr val="accent3">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1600">
                  <a:solidFill>
                    <a:schemeClr val="lt1"/>
                  </a:solidFill>
                </a:endParaRPr>
              </a:p>
            </p:txBody>
          </p:sp>
        </p:grpSp>
        <p:grpSp>
          <p:nvGrpSpPr>
            <p:cNvPr id="11" name="ïSliḓê"/>
            <p:cNvGrpSpPr/>
            <p:nvPr/>
          </p:nvGrpSpPr>
          <p:grpSpPr>
            <a:xfrm>
              <a:off x="8745901" y="1869391"/>
              <a:ext cx="2525010" cy="1663395"/>
              <a:chOff x="8745901" y="1911139"/>
              <a:chExt cx="2525010" cy="1663395"/>
            </a:xfrm>
          </p:grpSpPr>
          <p:sp>
            <p:nvSpPr>
              <p:cNvPr id="40" name="íşľíďè"/>
              <p:cNvSpPr/>
              <p:nvPr/>
            </p:nvSpPr>
            <p:spPr bwMode="auto">
              <a:xfrm>
                <a:off x="8745901" y="191113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rgbClr val="7ED3CE"/>
              </a:solidFill>
              <a:ln>
                <a:solidFill>
                  <a:srgbClr val="7ED3CE"/>
                </a:solid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en-US" b="0" i="0" u="none" strike="noStrike" kern="0" cap="none" spc="-30" normalizeH="0" baseline="0" noProof="0">
                  <a:ln>
                    <a:noFill/>
                  </a:ln>
                  <a:solidFill>
                    <a:prstClr val="black"/>
                  </a:solidFill>
                  <a:effectLst/>
                  <a:uLnTx/>
                  <a:uFillTx/>
                </a:endParaRPr>
              </a:p>
            </p:txBody>
          </p:sp>
          <p:sp>
            <p:nvSpPr>
              <p:cNvPr id="41" name="í$ļiďe"/>
              <p:cNvSpPr/>
              <p:nvPr/>
            </p:nvSpPr>
            <p:spPr bwMode="auto">
              <a:xfrm>
                <a:off x="8745901" y="191113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accent4">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1600">
                  <a:solidFill>
                    <a:schemeClr val="lt1"/>
                  </a:solidFill>
                </a:endParaRPr>
              </a:p>
            </p:txBody>
          </p:sp>
        </p:grpSp>
        <p:sp>
          <p:nvSpPr>
            <p:cNvPr id="12" name="îsľîḓé"/>
            <p:cNvSpPr/>
            <p:nvPr/>
          </p:nvSpPr>
          <p:spPr bwMode="auto">
            <a:xfrm>
              <a:off x="8745901" y="2039919"/>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lt1"/>
                </a:solidFill>
              </a:endParaRPr>
            </a:p>
          </p:txBody>
        </p:sp>
        <p:sp>
          <p:nvSpPr>
            <p:cNvPr id="13" name="íṣlîḓé"/>
            <p:cNvSpPr/>
            <p:nvPr/>
          </p:nvSpPr>
          <p:spPr bwMode="auto">
            <a:xfrm>
              <a:off x="11163209" y="2039919"/>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lt1"/>
                </a:solidFill>
              </a:endParaRPr>
            </a:p>
          </p:txBody>
        </p:sp>
        <p:sp>
          <p:nvSpPr>
            <p:cNvPr id="14" name="í$ļîḑe"/>
            <p:cNvSpPr/>
            <p:nvPr/>
          </p:nvSpPr>
          <p:spPr>
            <a:xfrm>
              <a:off x="9551206" y="1455053"/>
              <a:ext cx="914400" cy="914400"/>
            </a:xfrm>
            <a:prstGeom prst="ellipse">
              <a:avLst/>
            </a:prstGeom>
            <a:solidFill>
              <a:srgbClr val="FFFFFF"/>
            </a:solidFill>
            <a:ln w="38100">
              <a:solidFill>
                <a:srgbClr val="7ED3CE"/>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3200" dirty="0">
                <a:solidFill>
                  <a:schemeClr val="bg1"/>
                </a:solidFill>
              </a:endParaRPr>
            </a:p>
          </p:txBody>
        </p:sp>
        <p:grpSp>
          <p:nvGrpSpPr>
            <p:cNvPr id="15" name="ïşlíde"/>
            <p:cNvGrpSpPr/>
            <p:nvPr/>
          </p:nvGrpSpPr>
          <p:grpSpPr>
            <a:xfrm>
              <a:off x="3456063" y="1869391"/>
              <a:ext cx="2525010" cy="1663395"/>
              <a:chOff x="3456063" y="1911139"/>
              <a:chExt cx="2525010" cy="1663395"/>
            </a:xfrm>
          </p:grpSpPr>
          <p:sp>
            <p:nvSpPr>
              <p:cNvPr id="38" name="îṡḷïḑe"/>
              <p:cNvSpPr/>
              <p:nvPr/>
            </p:nvSpPr>
            <p:spPr bwMode="auto">
              <a:xfrm>
                <a:off x="3456063" y="191113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rgbClr val="7ED3CE"/>
              </a:solidFill>
              <a:ln>
                <a:noFill/>
              </a:ln>
            </p:spPr>
            <p:txBody>
              <a:bodyPr vert="horz" wrap="square" lIns="91440" tIns="45720" rIns="91440" bIns="45720" numCol="1" anchor="t" anchorCtr="0" compatLnSpc="1">
                <a:normAutofit/>
              </a:bodyPr>
              <a:lstStyle>
                <a:defPPr>
                  <a:defRPr lang="id-ID"/>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en-US" b="0" i="0" u="none" strike="noStrike" kern="0" cap="none" spc="-30" normalizeH="0" baseline="0" noProof="0">
                  <a:ln>
                    <a:noFill/>
                  </a:ln>
                  <a:solidFill>
                    <a:prstClr val="black"/>
                  </a:solidFill>
                  <a:effectLst/>
                  <a:uLnTx/>
                  <a:uFillTx/>
                </a:endParaRPr>
              </a:p>
            </p:txBody>
          </p:sp>
          <p:sp>
            <p:nvSpPr>
              <p:cNvPr id="39" name="îṥľîďe"/>
              <p:cNvSpPr/>
              <p:nvPr/>
            </p:nvSpPr>
            <p:spPr bwMode="auto">
              <a:xfrm>
                <a:off x="3456063" y="191113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accent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1600">
                  <a:solidFill>
                    <a:schemeClr val="lt1"/>
                  </a:solidFill>
                </a:endParaRPr>
              </a:p>
            </p:txBody>
          </p:sp>
        </p:grpSp>
        <p:sp>
          <p:nvSpPr>
            <p:cNvPr id="16" name="ïṡ1íḋe"/>
            <p:cNvSpPr/>
            <p:nvPr/>
          </p:nvSpPr>
          <p:spPr bwMode="auto">
            <a:xfrm>
              <a:off x="3456063" y="2039919"/>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lt1"/>
                </a:solidFill>
              </a:endParaRPr>
            </a:p>
          </p:txBody>
        </p:sp>
        <p:sp>
          <p:nvSpPr>
            <p:cNvPr id="17" name="ï$1ïḍé"/>
            <p:cNvSpPr/>
            <p:nvPr/>
          </p:nvSpPr>
          <p:spPr bwMode="auto">
            <a:xfrm>
              <a:off x="5873370" y="2039919"/>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lt1"/>
                </a:solidFill>
              </a:endParaRPr>
            </a:p>
          </p:txBody>
        </p:sp>
        <p:grpSp>
          <p:nvGrpSpPr>
            <p:cNvPr id="18" name="îs1iḍè"/>
            <p:cNvGrpSpPr/>
            <p:nvPr/>
          </p:nvGrpSpPr>
          <p:grpSpPr>
            <a:xfrm>
              <a:off x="6906287" y="1709054"/>
              <a:ext cx="914400" cy="914400"/>
              <a:chOff x="6906287" y="1750802"/>
              <a:chExt cx="914400" cy="914400"/>
            </a:xfrm>
          </p:grpSpPr>
          <p:sp>
            <p:nvSpPr>
              <p:cNvPr id="36" name="ïṧlïdé"/>
              <p:cNvSpPr/>
              <p:nvPr/>
            </p:nvSpPr>
            <p:spPr>
              <a:xfrm>
                <a:off x="6906287" y="1750802"/>
                <a:ext cx="914400" cy="914400"/>
              </a:xfrm>
              <a:prstGeom prst="ellipse">
                <a:avLst/>
              </a:prstGeom>
              <a:solidFill>
                <a:srgbClr val="FFFFFF"/>
              </a:solidFill>
              <a:ln w="38100">
                <a:solidFill>
                  <a:srgbClr val="F0714E"/>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fontAlgn="base">
                  <a:lnSpc>
                    <a:spcPct val="150000"/>
                  </a:lnSpc>
                </a:pPr>
                <a:endParaRPr lang="en-US" sz="3200" spc="1250" dirty="0">
                  <a:solidFill>
                    <a:schemeClr val="bg1"/>
                  </a:solidFill>
                </a:endParaRPr>
              </a:p>
            </p:txBody>
          </p:sp>
          <p:sp>
            <p:nvSpPr>
              <p:cNvPr id="37" name="îšḷíḑé"/>
              <p:cNvSpPr/>
              <p:nvPr/>
            </p:nvSpPr>
            <p:spPr bwMode="auto">
              <a:xfrm>
                <a:off x="7119015" y="1994448"/>
                <a:ext cx="488944" cy="427108"/>
              </a:xfrm>
              <a:custGeom>
                <a:avLst/>
                <a:gdLst>
                  <a:gd name="connsiteX0" fmla="*/ 360731 w 607639"/>
                  <a:gd name="connsiteY0" fmla="*/ 398130 h 530793"/>
                  <a:gd name="connsiteX1" fmla="*/ 398731 w 607639"/>
                  <a:gd name="connsiteY1" fmla="*/ 398130 h 530793"/>
                  <a:gd name="connsiteX2" fmla="*/ 398731 w 607639"/>
                  <a:gd name="connsiteY2" fmla="*/ 455027 h 530793"/>
                  <a:gd name="connsiteX3" fmla="*/ 417686 w 607639"/>
                  <a:gd name="connsiteY3" fmla="*/ 455027 h 530793"/>
                  <a:gd name="connsiteX4" fmla="*/ 436730 w 607639"/>
                  <a:gd name="connsiteY4" fmla="*/ 473963 h 530793"/>
                  <a:gd name="connsiteX5" fmla="*/ 417686 w 607639"/>
                  <a:gd name="connsiteY5" fmla="*/ 492899 h 530793"/>
                  <a:gd name="connsiteX6" fmla="*/ 379775 w 607639"/>
                  <a:gd name="connsiteY6" fmla="*/ 492899 h 530793"/>
                  <a:gd name="connsiteX7" fmla="*/ 360731 w 607639"/>
                  <a:gd name="connsiteY7" fmla="*/ 473963 h 530793"/>
                  <a:gd name="connsiteX8" fmla="*/ 284802 w 607639"/>
                  <a:gd name="connsiteY8" fmla="*/ 398130 h 530793"/>
                  <a:gd name="connsiteX9" fmla="*/ 322837 w 607639"/>
                  <a:gd name="connsiteY9" fmla="*/ 398130 h 530793"/>
                  <a:gd name="connsiteX10" fmla="*/ 322837 w 607639"/>
                  <a:gd name="connsiteY10" fmla="*/ 511867 h 530793"/>
                  <a:gd name="connsiteX11" fmla="*/ 303775 w 607639"/>
                  <a:gd name="connsiteY11" fmla="*/ 530793 h 530793"/>
                  <a:gd name="connsiteX12" fmla="*/ 284802 w 607639"/>
                  <a:gd name="connsiteY12" fmla="*/ 511867 h 530793"/>
                  <a:gd name="connsiteX13" fmla="*/ 208917 w 607639"/>
                  <a:gd name="connsiteY13" fmla="*/ 398130 h 530793"/>
                  <a:gd name="connsiteX14" fmla="*/ 246837 w 607639"/>
                  <a:gd name="connsiteY14" fmla="*/ 398130 h 530793"/>
                  <a:gd name="connsiteX15" fmla="*/ 246837 w 607639"/>
                  <a:gd name="connsiteY15" fmla="*/ 473963 h 530793"/>
                  <a:gd name="connsiteX16" fmla="*/ 227877 w 607639"/>
                  <a:gd name="connsiteY16" fmla="*/ 492899 h 530793"/>
                  <a:gd name="connsiteX17" fmla="*/ 189868 w 607639"/>
                  <a:gd name="connsiteY17" fmla="*/ 492899 h 530793"/>
                  <a:gd name="connsiteX18" fmla="*/ 170909 w 607639"/>
                  <a:gd name="connsiteY18" fmla="*/ 473963 h 530793"/>
                  <a:gd name="connsiteX19" fmla="*/ 189868 w 607639"/>
                  <a:gd name="connsiteY19" fmla="*/ 455027 h 530793"/>
                  <a:gd name="connsiteX20" fmla="*/ 208917 w 607639"/>
                  <a:gd name="connsiteY20" fmla="*/ 455027 h 530793"/>
                  <a:gd name="connsiteX21" fmla="*/ 379786 w 607639"/>
                  <a:gd name="connsiteY21" fmla="*/ 56873 h 530793"/>
                  <a:gd name="connsiteX22" fmla="*/ 360739 w 607639"/>
                  <a:gd name="connsiteY22" fmla="*/ 75801 h 530793"/>
                  <a:gd name="connsiteX23" fmla="*/ 379786 w 607639"/>
                  <a:gd name="connsiteY23" fmla="*/ 94729 h 530793"/>
                  <a:gd name="connsiteX24" fmla="*/ 436749 w 607639"/>
                  <a:gd name="connsiteY24" fmla="*/ 151602 h 530793"/>
                  <a:gd name="connsiteX25" fmla="*/ 455707 w 607639"/>
                  <a:gd name="connsiteY25" fmla="*/ 170619 h 530793"/>
                  <a:gd name="connsiteX26" fmla="*/ 474665 w 607639"/>
                  <a:gd name="connsiteY26" fmla="*/ 151602 h 530793"/>
                  <a:gd name="connsiteX27" fmla="*/ 379786 w 607639"/>
                  <a:gd name="connsiteY27" fmla="*/ 56873 h 530793"/>
                  <a:gd name="connsiteX28" fmla="*/ 379786 w 607639"/>
                  <a:gd name="connsiteY28" fmla="*/ 0 h 530793"/>
                  <a:gd name="connsiteX29" fmla="*/ 531006 w 607639"/>
                  <a:gd name="connsiteY29" fmla="*/ 139072 h 530793"/>
                  <a:gd name="connsiteX30" fmla="*/ 607639 w 607639"/>
                  <a:gd name="connsiteY30" fmla="*/ 246420 h 530793"/>
                  <a:gd name="connsiteX31" fmla="*/ 493712 w 607639"/>
                  <a:gd name="connsiteY31" fmla="*/ 360166 h 530793"/>
                  <a:gd name="connsiteX32" fmla="*/ 113927 w 607639"/>
                  <a:gd name="connsiteY32" fmla="*/ 360166 h 530793"/>
                  <a:gd name="connsiteX33" fmla="*/ 0 w 607639"/>
                  <a:gd name="connsiteY33" fmla="*/ 246420 h 530793"/>
                  <a:gd name="connsiteX34" fmla="*/ 113927 w 607639"/>
                  <a:gd name="connsiteY34" fmla="*/ 132674 h 530793"/>
                  <a:gd name="connsiteX35" fmla="*/ 139738 w 607639"/>
                  <a:gd name="connsiteY35" fmla="*/ 135695 h 530793"/>
                  <a:gd name="connsiteX36" fmla="*/ 227853 w 607639"/>
                  <a:gd name="connsiteY36" fmla="*/ 75801 h 530793"/>
                  <a:gd name="connsiteX37" fmla="*/ 247167 w 607639"/>
                  <a:gd name="connsiteY37" fmla="*/ 77756 h 530793"/>
                  <a:gd name="connsiteX38" fmla="*/ 379786 w 607639"/>
                  <a:gd name="connsiteY38" fmla="*/ 0 h 530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639" h="530793">
                    <a:moveTo>
                      <a:pt x="360731" y="398130"/>
                    </a:moveTo>
                    <a:lnTo>
                      <a:pt x="398731" y="398130"/>
                    </a:lnTo>
                    <a:lnTo>
                      <a:pt x="398731" y="455027"/>
                    </a:lnTo>
                    <a:lnTo>
                      <a:pt x="417686" y="455027"/>
                    </a:lnTo>
                    <a:cubicBezTo>
                      <a:pt x="428187" y="455027"/>
                      <a:pt x="436730" y="463473"/>
                      <a:pt x="436730" y="473963"/>
                    </a:cubicBezTo>
                    <a:cubicBezTo>
                      <a:pt x="436730" y="484453"/>
                      <a:pt x="428187" y="492899"/>
                      <a:pt x="417686" y="492899"/>
                    </a:cubicBezTo>
                    <a:lnTo>
                      <a:pt x="379775" y="492899"/>
                    </a:lnTo>
                    <a:cubicBezTo>
                      <a:pt x="369274" y="492899"/>
                      <a:pt x="360731" y="484453"/>
                      <a:pt x="360731" y="473963"/>
                    </a:cubicBezTo>
                    <a:close/>
                    <a:moveTo>
                      <a:pt x="284802" y="398130"/>
                    </a:moveTo>
                    <a:lnTo>
                      <a:pt x="322837" y="398130"/>
                    </a:lnTo>
                    <a:lnTo>
                      <a:pt x="322837" y="511867"/>
                    </a:lnTo>
                    <a:cubicBezTo>
                      <a:pt x="322837" y="522352"/>
                      <a:pt x="314286" y="530793"/>
                      <a:pt x="303775" y="530793"/>
                    </a:cubicBezTo>
                    <a:cubicBezTo>
                      <a:pt x="293353" y="530793"/>
                      <a:pt x="284802" y="522352"/>
                      <a:pt x="284802" y="511867"/>
                    </a:cubicBezTo>
                    <a:close/>
                    <a:moveTo>
                      <a:pt x="208917" y="398130"/>
                    </a:moveTo>
                    <a:lnTo>
                      <a:pt x="246837" y="398130"/>
                    </a:lnTo>
                    <a:lnTo>
                      <a:pt x="246837" y="473963"/>
                    </a:lnTo>
                    <a:cubicBezTo>
                      <a:pt x="246837" y="484453"/>
                      <a:pt x="238381" y="492899"/>
                      <a:pt x="227877" y="492899"/>
                    </a:cubicBezTo>
                    <a:lnTo>
                      <a:pt x="189868" y="492899"/>
                    </a:lnTo>
                    <a:cubicBezTo>
                      <a:pt x="179454" y="492899"/>
                      <a:pt x="170909" y="484453"/>
                      <a:pt x="170909" y="473963"/>
                    </a:cubicBezTo>
                    <a:cubicBezTo>
                      <a:pt x="170909" y="463473"/>
                      <a:pt x="179454" y="455027"/>
                      <a:pt x="189868" y="455027"/>
                    </a:cubicBezTo>
                    <a:lnTo>
                      <a:pt x="208917" y="455027"/>
                    </a:lnTo>
                    <a:close/>
                    <a:moveTo>
                      <a:pt x="379786" y="56873"/>
                    </a:moveTo>
                    <a:cubicBezTo>
                      <a:pt x="369283" y="56873"/>
                      <a:pt x="360739" y="65315"/>
                      <a:pt x="360739" y="75801"/>
                    </a:cubicBezTo>
                    <a:cubicBezTo>
                      <a:pt x="360739" y="86287"/>
                      <a:pt x="369283" y="94729"/>
                      <a:pt x="379786" y="94729"/>
                    </a:cubicBezTo>
                    <a:cubicBezTo>
                      <a:pt x="411205" y="94729"/>
                      <a:pt x="436749" y="120233"/>
                      <a:pt x="436749" y="151602"/>
                    </a:cubicBezTo>
                    <a:cubicBezTo>
                      <a:pt x="436749" y="162088"/>
                      <a:pt x="445205" y="170619"/>
                      <a:pt x="455707" y="170619"/>
                    </a:cubicBezTo>
                    <a:cubicBezTo>
                      <a:pt x="466210" y="170619"/>
                      <a:pt x="474665" y="162088"/>
                      <a:pt x="474665" y="151602"/>
                    </a:cubicBezTo>
                    <a:cubicBezTo>
                      <a:pt x="474665" y="99350"/>
                      <a:pt x="432121" y="56873"/>
                      <a:pt x="379786" y="56873"/>
                    </a:cubicBezTo>
                    <a:close/>
                    <a:moveTo>
                      <a:pt x="379786" y="0"/>
                    </a:moveTo>
                    <a:cubicBezTo>
                      <a:pt x="459356" y="0"/>
                      <a:pt x="524597" y="61227"/>
                      <a:pt x="531006" y="139072"/>
                    </a:cubicBezTo>
                    <a:cubicBezTo>
                      <a:pt x="575597" y="154534"/>
                      <a:pt x="607639" y="196656"/>
                      <a:pt x="607639" y="246420"/>
                    </a:cubicBezTo>
                    <a:cubicBezTo>
                      <a:pt x="607639" y="309247"/>
                      <a:pt x="556639" y="360166"/>
                      <a:pt x="493712" y="360166"/>
                    </a:cubicBezTo>
                    <a:lnTo>
                      <a:pt x="113927" y="360166"/>
                    </a:lnTo>
                    <a:cubicBezTo>
                      <a:pt x="51000" y="360166"/>
                      <a:pt x="0" y="309247"/>
                      <a:pt x="0" y="246420"/>
                    </a:cubicBezTo>
                    <a:cubicBezTo>
                      <a:pt x="0" y="183593"/>
                      <a:pt x="51000" y="132674"/>
                      <a:pt x="113927" y="132674"/>
                    </a:cubicBezTo>
                    <a:cubicBezTo>
                      <a:pt x="122827" y="132674"/>
                      <a:pt x="131461" y="133829"/>
                      <a:pt x="139738" y="135695"/>
                    </a:cubicBezTo>
                    <a:cubicBezTo>
                      <a:pt x="153712" y="100683"/>
                      <a:pt x="187801" y="75801"/>
                      <a:pt x="227853" y="75801"/>
                    </a:cubicBezTo>
                    <a:cubicBezTo>
                      <a:pt x="234440" y="75801"/>
                      <a:pt x="240937" y="76512"/>
                      <a:pt x="247167" y="77756"/>
                    </a:cubicBezTo>
                    <a:cubicBezTo>
                      <a:pt x="273157" y="31369"/>
                      <a:pt x="322733" y="0"/>
                      <a:pt x="379786" y="0"/>
                    </a:cubicBezTo>
                    <a:close/>
                  </a:path>
                </a:pathLst>
              </a:custGeom>
              <a:solidFill>
                <a:srgbClr val="F0714E"/>
              </a:solidFill>
              <a:ln>
                <a:noFill/>
              </a:ln>
            </p:spPr>
            <p:txBody>
              <a:bodyPr vert="horz" wrap="square" lIns="91440" tIns="45720" rIns="91440" bIns="45720" numCol="1" anchor="t" anchorCtr="0" compatLnSpc="1">
                <a:normAutofit/>
              </a:bodyPr>
              <a:lstStyle/>
              <a:p>
                <a:endParaRPr lang="en-US" kern="0" spc="-30">
                  <a:solidFill>
                    <a:prstClr val="black"/>
                  </a:solidFill>
                </a:endParaRPr>
              </a:p>
            </p:txBody>
          </p:sp>
        </p:grpSp>
        <p:sp>
          <p:nvSpPr>
            <p:cNvPr id="19" name="íṣļíḓe"/>
            <p:cNvSpPr/>
            <p:nvPr/>
          </p:nvSpPr>
          <p:spPr bwMode="auto">
            <a:xfrm>
              <a:off x="1836980" y="1929915"/>
              <a:ext cx="473336" cy="472678"/>
            </a:xfrm>
            <a:custGeom>
              <a:avLst/>
              <a:gdLst>
                <a:gd name="connsiteX0" fmla="*/ 366373 w 606933"/>
                <a:gd name="connsiteY0" fmla="*/ 246979 h 606087"/>
                <a:gd name="connsiteX1" fmla="*/ 422546 w 606933"/>
                <a:gd name="connsiteY1" fmla="*/ 303021 h 606087"/>
                <a:gd name="connsiteX2" fmla="*/ 366373 w 606933"/>
                <a:gd name="connsiteY2" fmla="*/ 358966 h 606087"/>
                <a:gd name="connsiteX3" fmla="*/ 348452 w 606933"/>
                <a:gd name="connsiteY3" fmla="*/ 341183 h 606087"/>
                <a:gd name="connsiteX4" fmla="*/ 386703 w 606933"/>
                <a:gd name="connsiteY4" fmla="*/ 303021 h 606087"/>
                <a:gd name="connsiteX5" fmla="*/ 348452 w 606933"/>
                <a:gd name="connsiteY5" fmla="*/ 264763 h 606087"/>
                <a:gd name="connsiteX6" fmla="*/ 240597 w 606933"/>
                <a:gd name="connsiteY6" fmla="*/ 246979 h 606087"/>
                <a:gd name="connsiteX7" fmla="*/ 258411 w 606933"/>
                <a:gd name="connsiteY7" fmla="*/ 264763 h 606087"/>
                <a:gd name="connsiteX8" fmla="*/ 220183 w 606933"/>
                <a:gd name="connsiteY8" fmla="*/ 303021 h 606087"/>
                <a:gd name="connsiteX9" fmla="*/ 258411 w 606933"/>
                <a:gd name="connsiteY9" fmla="*/ 341183 h 606087"/>
                <a:gd name="connsiteX10" fmla="*/ 240597 w 606933"/>
                <a:gd name="connsiteY10" fmla="*/ 358966 h 606087"/>
                <a:gd name="connsiteX11" fmla="*/ 184458 w 606933"/>
                <a:gd name="connsiteY11" fmla="*/ 303021 h 606087"/>
                <a:gd name="connsiteX12" fmla="*/ 318612 w 606933"/>
                <a:gd name="connsiteY12" fmla="*/ 231314 h 606087"/>
                <a:gd name="connsiteX13" fmla="*/ 342313 w 606933"/>
                <a:gd name="connsiteY13" fmla="*/ 239968 h 606087"/>
                <a:gd name="connsiteX14" fmla="*/ 287686 w 606933"/>
                <a:gd name="connsiteY14" fmla="*/ 389875 h 606087"/>
                <a:gd name="connsiteX15" fmla="*/ 263985 w 606933"/>
                <a:gd name="connsiteY15" fmla="*/ 381317 h 606087"/>
                <a:gd name="connsiteX16" fmla="*/ 303467 w 606933"/>
                <a:gd name="connsiteY16" fmla="*/ 138875 h 606087"/>
                <a:gd name="connsiteX17" fmla="*/ 139069 w 606933"/>
                <a:gd name="connsiteY17" fmla="*/ 303044 h 606087"/>
                <a:gd name="connsiteX18" fmla="*/ 303467 w 606933"/>
                <a:gd name="connsiteY18" fmla="*/ 467116 h 606087"/>
                <a:gd name="connsiteX19" fmla="*/ 467768 w 606933"/>
                <a:gd name="connsiteY19" fmla="*/ 303044 h 606087"/>
                <a:gd name="connsiteX20" fmla="*/ 303467 w 606933"/>
                <a:gd name="connsiteY20" fmla="*/ 138875 h 606087"/>
                <a:gd name="connsiteX21" fmla="*/ 254735 w 606933"/>
                <a:gd name="connsiteY21" fmla="*/ 0 h 606087"/>
                <a:gd name="connsiteX22" fmla="*/ 352102 w 606933"/>
                <a:gd name="connsiteY22" fmla="*/ 0 h 606087"/>
                <a:gd name="connsiteX23" fmla="*/ 363852 w 606933"/>
                <a:gd name="connsiteY23" fmla="*/ 70976 h 606087"/>
                <a:gd name="connsiteX24" fmla="*/ 424911 w 606933"/>
                <a:gd name="connsiteY24" fmla="*/ 96174 h 606087"/>
                <a:gd name="connsiteX25" fmla="*/ 483659 w 606933"/>
                <a:gd name="connsiteY25" fmla="*/ 54435 h 606087"/>
                <a:gd name="connsiteX26" fmla="*/ 552423 w 606933"/>
                <a:gd name="connsiteY26" fmla="*/ 123103 h 606087"/>
                <a:gd name="connsiteX27" fmla="*/ 510529 w 606933"/>
                <a:gd name="connsiteY27" fmla="*/ 181672 h 606087"/>
                <a:gd name="connsiteX28" fmla="*/ 535858 w 606933"/>
                <a:gd name="connsiteY28" fmla="*/ 242550 h 606087"/>
                <a:gd name="connsiteX29" fmla="*/ 606933 w 606933"/>
                <a:gd name="connsiteY29" fmla="*/ 254380 h 606087"/>
                <a:gd name="connsiteX30" fmla="*/ 606933 w 606933"/>
                <a:gd name="connsiteY30" fmla="*/ 351515 h 606087"/>
                <a:gd name="connsiteX31" fmla="*/ 535858 w 606933"/>
                <a:gd name="connsiteY31" fmla="*/ 363345 h 606087"/>
                <a:gd name="connsiteX32" fmla="*/ 510529 w 606933"/>
                <a:gd name="connsiteY32" fmla="*/ 424319 h 606087"/>
                <a:gd name="connsiteX33" fmla="*/ 552423 w 606933"/>
                <a:gd name="connsiteY33" fmla="*/ 482985 h 606087"/>
                <a:gd name="connsiteX34" fmla="*/ 483659 w 606933"/>
                <a:gd name="connsiteY34" fmla="*/ 551653 h 606087"/>
                <a:gd name="connsiteX35" fmla="*/ 424911 w 606933"/>
                <a:gd name="connsiteY35" fmla="*/ 509721 h 606087"/>
                <a:gd name="connsiteX36" fmla="*/ 363852 w 606933"/>
                <a:gd name="connsiteY36" fmla="*/ 535111 h 606087"/>
                <a:gd name="connsiteX37" fmla="*/ 352102 w 606933"/>
                <a:gd name="connsiteY37" fmla="*/ 606087 h 606087"/>
                <a:gd name="connsiteX38" fmla="*/ 254735 w 606933"/>
                <a:gd name="connsiteY38" fmla="*/ 606087 h 606087"/>
                <a:gd name="connsiteX39" fmla="*/ 242985 w 606933"/>
                <a:gd name="connsiteY39" fmla="*/ 535111 h 606087"/>
                <a:gd name="connsiteX40" fmla="*/ 181926 w 606933"/>
                <a:gd name="connsiteY40" fmla="*/ 509721 h 606087"/>
                <a:gd name="connsiteX41" fmla="*/ 123274 w 606933"/>
                <a:gd name="connsiteY41" fmla="*/ 551653 h 606087"/>
                <a:gd name="connsiteX42" fmla="*/ 54510 w 606933"/>
                <a:gd name="connsiteY42" fmla="*/ 482985 h 606087"/>
                <a:gd name="connsiteX43" fmla="*/ 96308 w 606933"/>
                <a:gd name="connsiteY43" fmla="*/ 424319 h 606087"/>
                <a:gd name="connsiteX44" fmla="*/ 71075 w 606933"/>
                <a:gd name="connsiteY44" fmla="*/ 363345 h 606087"/>
                <a:gd name="connsiteX45" fmla="*/ 0 w 606933"/>
                <a:gd name="connsiteY45" fmla="*/ 351515 h 606087"/>
                <a:gd name="connsiteX46" fmla="*/ 0 w 606933"/>
                <a:gd name="connsiteY46" fmla="*/ 254380 h 606087"/>
                <a:gd name="connsiteX47" fmla="*/ 71075 w 606933"/>
                <a:gd name="connsiteY47" fmla="*/ 242550 h 606087"/>
                <a:gd name="connsiteX48" fmla="*/ 96308 w 606933"/>
                <a:gd name="connsiteY48" fmla="*/ 181672 h 606087"/>
                <a:gd name="connsiteX49" fmla="*/ 54510 w 606933"/>
                <a:gd name="connsiteY49" fmla="*/ 123103 h 606087"/>
                <a:gd name="connsiteX50" fmla="*/ 123274 w 606933"/>
                <a:gd name="connsiteY50" fmla="*/ 54435 h 606087"/>
                <a:gd name="connsiteX51" fmla="*/ 181926 w 606933"/>
                <a:gd name="connsiteY51" fmla="*/ 96174 h 606087"/>
                <a:gd name="connsiteX52" fmla="*/ 242985 w 606933"/>
                <a:gd name="connsiteY52" fmla="*/ 70976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06933" h="606087">
                  <a:moveTo>
                    <a:pt x="366373" y="246979"/>
                  </a:moveTo>
                  <a:lnTo>
                    <a:pt x="422546" y="303021"/>
                  </a:lnTo>
                  <a:lnTo>
                    <a:pt x="366373" y="358966"/>
                  </a:lnTo>
                  <a:lnTo>
                    <a:pt x="348452" y="341183"/>
                  </a:lnTo>
                  <a:lnTo>
                    <a:pt x="386703" y="303021"/>
                  </a:lnTo>
                  <a:lnTo>
                    <a:pt x="348452" y="264763"/>
                  </a:lnTo>
                  <a:close/>
                  <a:moveTo>
                    <a:pt x="240597" y="246979"/>
                  </a:moveTo>
                  <a:lnTo>
                    <a:pt x="258411" y="264763"/>
                  </a:lnTo>
                  <a:lnTo>
                    <a:pt x="220183" y="303021"/>
                  </a:lnTo>
                  <a:lnTo>
                    <a:pt x="258411" y="341183"/>
                  </a:lnTo>
                  <a:lnTo>
                    <a:pt x="240597" y="358966"/>
                  </a:lnTo>
                  <a:lnTo>
                    <a:pt x="184458" y="303021"/>
                  </a:lnTo>
                  <a:close/>
                  <a:moveTo>
                    <a:pt x="318612" y="231314"/>
                  </a:moveTo>
                  <a:lnTo>
                    <a:pt x="342313" y="239968"/>
                  </a:lnTo>
                  <a:lnTo>
                    <a:pt x="287686" y="389875"/>
                  </a:lnTo>
                  <a:lnTo>
                    <a:pt x="263985" y="381317"/>
                  </a:lnTo>
                  <a:close/>
                  <a:moveTo>
                    <a:pt x="303467" y="138875"/>
                  </a:moveTo>
                  <a:cubicBezTo>
                    <a:pt x="212841" y="138875"/>
                    <a:pt x="139069" y="212544"/>
                    <a:pt x="139069" y="303044"/>
                  </a:cubicBezTo>
                  <a:cubicBezTo>
                    <a:pt x="139069" y="393543"/>
                    <a:pt x="212841" y="467116"/>
                    <a:pt x="303467" y="467116"/>
                  </a:cubicBezTo>
                  <a:cubicBezTo>
                    <a:pt x="394092" y="467116"/>
                    <a:pt x="467768" y="393543"/>
                    <a:pt x="467768" y="303044"/>
                  </a:cubicBezTo>
                  <a:cubicBezTo>
                    <a:pt x="467768" y="212544"/>
                    <a:pt x="394092" y="138875"/>
                    <a:pt x="303467" y="138875"/>
                  </a:cubicBezTo>
                  <a:close/>
                  <a:moveTo>
                    <a:pt x="254735" y="0"/>
                  </a:moveTo>
                  <a:lnTo>
                    <a:pt x="352102" y="0"/>
                  </a:lnTo>
                  <a:lnTo>
                    <a:pt x="363852" y="70976"/>
                  </a:lnTo>
                  <a:cubicBezTo>
                    <a:pt x="385232" y="76555"/>
                    <a:pt x="405746" y="85018"/>
                    <a:pt x="424911" y="96174"/>
                  </a:cubicBezTo>
                  <a:lnTo>
                    <a:pt x="483659" y="54435"/>
                  </a:lnTo>
                  <a:lnTo>
                    <a:pt x="552423" y="123103"/>
                  </a:lnTo>
                  <a:lnTo>
                    <a:pt x="510529" y="181672"/>
                  </a:lnTo>
                  <a:cubicBezTo>
                    <a:pt x="521797" y="200907"/>
                    <a:pt x="530272" y="221200"/>
                    <a:pt x="535858" y="242550"/>
                  </a:cubicBezTo>
                  <a:lnTo>
                    <a:pt x="606933" y="254380"/>
                  </a:lnTo>
                  <a:lnTo>
                    <a:pt x="606933" y="351515"/>
                  </a:lnTo>
                  <a:lnTo>
                    <a:pt x="535858" y="363345"/>
                  </a:lnTo>
                  <a:cubicBezTo>
                    <a:pt x="530272" y="384695"/>
                    <a:pt x="521797" y="405180"/>
                    <a:pt x="510529" y="424319"/>
                  </a:cubicBezTo>
                  <a:lnTo>
                    <a:pt x="552423" y="482985"/>
                  </a:lnTo>
                  <a:lnTo>
                    <a:pt x="483659" y="551653"/>
                  </a:lnTo>
                  <a:lnTo>
                    <a:pt x="424911" y="509721"/>
                  </a:lnTo>
                  <a:cubicBezTo>
                    <a:pt x="405746" y="521070"/>
                    <a:pt x="385232" y="529533"/>
                    <a:pt x="363852" y="535111"/>
                  </a:cubicBezTo>
                  <a:lnTo>
                    <a:pt x="352102" y="606087"/>
                  </a:lnTo>
                  <a:lnTo>
                    <a:pt x="254735" y="606087"/>
                  </a:lnTo>
                  <a:lnTo>
                    <a:pt x="242985" y="535111"/>
                  </a:lnTo>
                  <a:cubicBezTo>
                    <a:pt x="221605" y="529533"/>
                    <a:pt x="201187" y="521070"/>
                    <a:pt x="181926" y="509721"/>
                  </a:cubicBezTo>
                  <a:lnTo>
                    <a:pt x="123274" y="551653"/>
                  </a:lnTo>
                  <a:lnTo>
                    <a:pt x="54510" y="482985"/>
                  </a:lnTo>
                  <a:lnTo>
                    <a:pt x="96308" y="424319"/>
                  </a:lnTo>
                  <a:cubicBezTo>
                    <a:pt x="85136" y="405180"/>
                    <a:pt x="76661" y="384695"/>
                    <a:pt x="71075" y="363345"/>
                  </a:cubicBezTo>
                  <a:lnTo>
                    <a:pt x="0" y="351515"/>
                  </a:lnTo>
                  <a:lnTo>
                    <a:pt x="0" y="254380"/>
                  </a:lnTo>
                  <a:lnTo>
                    <a:pt x="71075" y="242550"/>
                  </a:lnTo>
                  <a:cubicBezTo>
                    <a:pt x="76661" y="221200"/>
                    <a:pt x="85136" y="200907"/>
                    <a:pt x="96308" y="181672"/>
                  </a:cubicBezTo>
                  <a:lnTo>
                    <a:pt x="54510" y="123103"/>
                  </a:lnTo>
                  <a:lnTo>
                    <a:pt x="123274" y="54435"/>
                  </a:lnTo>
                  <a:lnTo>
                    <a:pt x="181926" y="96174"/>
                  </a:lnTo>
                  <a:cubicBezTo>
                    <a:pt x="201187" y="85018"/>
                    <a:pt x="221605" y="76555"/>
                    <a:pt x="242985" y="70976"/>
                  </a:cubicBezTo>
                  <a:close/>
                </a:path>
              </a:pathLst>
            </a:custGeom>
            <a:solidFill>
              <a:srgbClr val="F0714E"/>
            </a:solidFill>
            <a:ln>
              <a:noFill/>
            </a:ln>
          </p:spPr>
          <p:txBody>
            <a:bodyPr vert="horz" wrap="square" lIns="91440" tIns="45720" rIns="91440" bIns="45720" numCol="1" anchor="t" anchorCtr="0" compatLnSpc="1">
              <a:normAutofit/>
            </a:bodyPr>
            <a:lstStyle/>
            <a:p>
              <a:endParaRPr lang="en-US" kern="0" spc="-30">
                <a:solidFill>
                  <a:prstClr val="black"/>
                </a:solidFill>
              </a:endParaRPr>
            </a:p>
          </p:txBody>
        </p:sp>
        <p:grpSp>
          <p:nvGrpSpPr>
            <p:cNvPr id="20" name="îśḷiḑê"/>
            <p:cNvGrpSpPr/>
            <p:nvPr/>
          </p:nvGrpSpPr>
          <p:grpSpPr>
            <a:xfrm>
              <a:off x="4261368" y="1455053"/>
              <a:ext cx="914400" cy="914400"/>
              <a:chOff x="4261368" y="1496801"/>
              <a:chExt cx="914400" cy="914400"/>
            </a:xfrm>
          </p:grpSpPr>
          <p:sp>
            <p:nvSpPr>
              <p:cNvPr id="34" name="iṧḷiḑè"/>
              <p:cNvSpPr/>
              <p:nvPr/>
            </p:nvSpPr>
            <p:spPr>
              <a:xfrm>
                <a:off x="4261368" y="1496801"/>
                <a:ext cx="914400" cy="914400"/>
              </a:xfrm>
              <a:prstGeom prst="ellipse">
                <a:avLst/>
              </a:prstGeom>
              <a:solidFill>
                <a:srgbClr val="FFFFFF"/>
              </a:solidFill>
              <a:ln w="38100">
                <a:solidFill>
                  <a:srgbClr val="7ED3CE"/>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id-ID"/>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sz="3200" dirty="0">
                  <a:solidFill>
                    <a:schemeClr val="bg1"/>
                  </a:solidFill>
                </a:endParaRPr>
              </a:p>
            </p:txBody>
          </p:sp>
          <p:sp>
            <p:nvSpPr>
              <p:cNvPr id="35" name="îšḻíḓè"/>
              <p:cNvSpPr/>
              <p:nvPr/>
            </p:nvSpPr>
            <p:spPr bwMode="auto">
              <a:xfrm>
                <a:off x="4463920" y="1711626"/>
                <a:ext cx="509296" cy="484750"/>
              </a:xfrm>
              <a:custGeom>
                <a:avLst/>
                <a:gdLst>
                  <a:gd name="connsiteX0" fmla="*/ 210706 w 548059"/>
                  <a:gd name="connsiteY0" fmla="*/ 208686 h 521647"/>
                  <a:gd name="connsiteX1" fmla="*/ 178859 w 548059"/>
                  <a:gd name="connsiteY1" fmla="*/ 217443 h 521647"/>
                  <a:gd name="connsiteX2" fmla="*/ 136397 w 548059"/>
                  <a:gd name="connsiteY2" fmla="*/ 269066 h 521647"/>
                  <a:gd name="connsiteX3" fmla="*/ 300708 w 548059"/>
                  <a:gd name="connsiteY3" fmla="*/ 322532 h 521647"/>
                  <a:gd name="connsiteX4" fmla="*/ 295169 w 548059"/>
                  <a:gd name="connsiteY4" fmla="*/ 252473 h 521647"/>
                  <a:gd name="connsiteX5" fmla="*/ 245322 w 548059"/>
                  <a:gd name="connsiteY5" fmla="*/ 213756 h 521647"/>
                  <a:gd name="connsiteX6" fmla="*/ 210706 w 548059"/>
                  <a:gd name="connsiteY6" fmla="*/ 208686 h 521647"/>
                  <a:gd name="connsiteX7" fmla="*/ 181629 w 548059"/>
                  <a:gd name="connsiteY7" fmla="*/ 129408 h 521647"/>
                  <a:gd name="connsiteX8" fmla="*/ 260091 w 548059"/>
                  <a:gd name="connsiteY8" fmla="*/ 141853 h 521647"/>
                  <a:gd name="connsiteX9" fmla="*/ 391171 w 548059"/>
                  <a:gd name="connsiteY9" fmla="*/ 239567 h 521647"/>
                  <a:gd name="connsiteX10" fmla="*/ 391171 w 548059"/>
                  <a:gd name="connsiteY10" fmla="*/ 412871 h 521647"/>
                  <a:gd name="connsiteX11" fmla="*/ 116089 w 548059"/>
                  <a:gd name="connsiteY11" fmla="*/ 324376 h 521647"/>
                  <a:gd name="connsiteX12" fmla="*/ 121628 w 548059"/>
                  <a:gd name="connsiteY12" fmla="*/ 396278 h 521647"/>
                  <a:gd name="connsiteX13" fmla="*/ 178859 w 548059"/>
                  <a:gd name="connsiteY13" fmla="*/ 438683 h 521647"/>
                  <a:gd name="connsiteX14" fmla="*/ 322862 w 548059"/>
                  <a:gd name="connsiteY14" fmla="*/ 444214 h 521647"/>
                  <a:gd name="connsiteX15" fmla="*/ 369016 w 548059"/>
                  <a:gd name="connsiteY15" fmla="*/ 462650 h 521647"/>
                  <a:gd name="connsiteX16" fmla="*/ 276707 w 548059"/>
                  <a:gd name="connsiteY16" fmla="*/ 517960 h 521647"/>
                  <a:gd name="connsiteX17" fmla="*/ 154859 w 548059"/>
                  <a:gd name="connsiteY17" fmla="*/ 506898 h 521647"/>
                  <a:gd name="connsiteX18" fmla="*/ 12703 w 548059"/>
                  <a:gd name="connsiteY18" fmla="*/ 396278 h 521647"/>
                  <a:gd name="connsiteX19" fmla="*/ 10856 w 548059"/>
                  <a:gd name="connsiteY19" fmla="*/ 263535 h 521647"/>
                  <a:gd name="connsiteX20" fmla="*/ 108704 w 548059"/>
                  <a:gd name="connsiteY20" fmla="*/ 147384 h 521647"/>
                  <a:gd name="connsiteX21" fmla="*/ 181629 w 548059"/>
                  <a:gd name="connsiteY21" fmla="*/ 129408 h 521647"/>
                  <a:gd name="connsiteX22" fmla="*/ 437088 w 548059"/>
                  <a:gd name="connsiteY22" fmla="*/ 31543 h 521647"/>
                  <a:gd name="connsiteX23" fmla="*/ 548059 w 548059"/>
                  <a:gd name="connsiteY23" fmla="*/ 51446 h 521647"/>
                  <a:gd name="connsiteX24" fmla="*/ 296786 w 548059"/>
                  <a:gd name="connsiteY24" fmla="*/ 138088 h 521647"/>
                  <a:gd name="connsiteX25" fmla="*/ 437088 w 548059"/>
                  <a:gd name="connsiteY25" fmla="*/ 31543 h 521647"/>
                  <a:gd name="connsiteX26" fmla="*/ 191719 w 548059"/>
                  <a:gd name="connsiteY26" fmla="*/ 0 h 521647"/>
                  <a:gd name="connsiteX27" fmla="*/ 283908 w 548059"/>
                  <a:gd name="connsiteY27" fmla="*/ 121511 h 521647"/>
                  <a:gd name="connsiteX28" fmla="*/ 191719 w 548059"/>
                  <a:gd name="connsiteY28" fmla="*/ 0 h 521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48059" h="521647">
                    <a:moveTo>
                      <a:pt x="210706" y="208686"/>
                    </a:moveTo>
                    <a:cubicBezTo>
                      <a:pt x="199629" y="209146"/>
                      <a:pt x="189013" y="211912"/>
                      <a:pt x="178859" y="217443"/>
                    </a:cubicBezTo>
                    <a:cubicBezTo>
                      <a:pt x="158551" y="226661"/>
                      <a:pt x="143782" y="243254"/>
                      <a:pt x="136397" y="269066"/>
                    </a:cubicBezTo>
                    <a:lnTo>
                      <a:pt x="300708" y="322532"/>
                    </a:lnTo>
                    <a:cubicBezTo>
                      <a:pt x="308092" y="294877"/>
                      <a:pt x="306246" y="272753"/>
                      <a:pt x="295169" y="252473"/>
                    </a:cubicBezTo>
                    <a:cubicBezTo>
                      <a:pt x="284092" y="234036"/>
                      <a:pt x="267476" y="221130"/>
                      <a:pt x="245322" y="213756"/>
                    </a:cubicBezTo>
                    <a:cubicBezTo>
                      <a:pt x="233322" y="210068"/>
                      <a:pt x="221783" y="208225"/>
                      <a:pt x="210706" y="208686"/>
                    </a:cubicBezTo>
                    <a:close/>
                    <a:moveTo>
                      <a:pt x="181629" y="129408"/>
                    </a:moveTo>
                    <a:cubicBezTo>
                      <a:pt x="207014" y="128486"/>
                      <a:pt x="233322" y="132634"/>
                      <a:pt x="260091" y="141853"/>
                    </a:cubicBezTo>
                    <a:cubicBezTo>
                      <a:pt x="322862" y="162133"/>
                      <a:pt x="365324" y="195319"/>
                      <a:pt x="391171" y="239567"/>
                    </a:cubicBezTo>
                    <a:cubicBezTo>
                      <a:pt x="415171" y="285659"/>
                      <a:pt x="415171" y="342812"/>
                      <a:pt x="391171" y="412871"/>
                    </a:cubicBezTo>
                    <a:lnTo>
                      <a:pt x="116089" y="324376"/>
                    </a:lnTo>
                    <a:cubicBezTo>
                      <a:pt x="108704" y="352031"/>
                      <a:pt x="110550" y="375998"/>
                      <a:pt x="121628" y="396278"/>
                    </a:cubicBezTo>
                    <a:cubicBezTo>
                      <a:pt x="134551" y="416559"/>
                      <a:pt x="136397" y="422090"/>
                      <a:pt x="178859" y="438683"/>
                    </a:cubicBezTo>
                    <a:cubicBezTo>
                      <a:pt x="195475" y="446057"/>
                      <a:pt x="258245" y="475556"/>
                      <a:pt x="322862" y="444214"/>
                    </a:cubicBezTo>
                    <a:lnTo>
                      <a:pt x="369016" y="462650"/>
                    </a:lnTo>
                    <a:cubicBezTo>
                      <a:pt x="343170" y="492149"/>
                      <a:pt x="313631" y="510586"/>
                      <a:pt x="276707" y="517960"/>
                    </a:cubicBezTo>
                    <a:cubicBezTo>
                      <a:pt x="241630" y="525335"/>
                      <a:pt x="201014" y="521648"/>
                      <a:pt x="154859" y="506898"/>
                    </a:cubicBezTo>
                    <a:cubicBezTo>
                      <a:pt x="82858" y="484774"/>
                      <a:pt x="34857" y="446057"/>
                      <a:pt x="12703" y="396278"/>
                    </a:cubicBezTo>
                    <a:cubicBezTo>
                      <a:pt x="-3913" y="355718"/>
                      <a:pt x="-3913" y="311470"/>
                      <a:pt x="10856" y="263535"/>
                    </a:cubicBezTo>
                    <a:cubicBezTo>
                      <a:pt x="29318" y="206381"/>
                      <a:pt x="62550" y="167664"/>
                      <a:pt x="108704" y="147384"/>
                    </a:cubicBezTo>
                    <a:cubicBezTo>
                      <a:pt x="131782" y="136322"/>
                      <a:pt x="156244" y="130330"/>
                      <a:pt x="181629" y="129408"/>
                    </a:cubicBezTo>
                    <a:close/>
                    <a:moveTo>
                      <a:pt x="437088" y="31543"/>
                    </a:moveTo>
                    <a:cubicBezTo>
                      <a:pt x="468612" y="27136"/>
                      <a:pt x="505564" y="31630"/>
                      <a:pt x="548059" y="51446"/>
                    </a:cubicBezTo>
                    <a:cubicBezTo>
                      <a:pt x="548059" y="51446"/>
                      <a:pt x="450136" y="165739"/>
                      <a:pt x="296786" y="138088"/>
                    </a:cubicBezTo>
                    <a:cubicBezTo>
                      <a:pt x="296786" y="138088"/>
                      <a:pt x="342514" y="44764"/>
                      <a:pt x="437088" y="31543"/>
                    </a:cubicBezTo>
                    <a:close/>
                    <a:moveTo>
                      <a:pt x="191719" y="0"/>
                    </a:moveTo>
                    <a:cubicBezTo>
                      <a:pt x="328158" y="20252"/>
                      <a:pt x="283908" y="121511"/>
                      <a:pt x="283908" y="121511"/>
                    </a:cubicBezTo>
                    <a:cubicBezTo>
                      <a:pt x="197250" y="125193"/>
                      <a:pt x="191719" y="0"/>
                      <a:pt x="191719" y="0"/>
                    </a:cubicBezTo>
                    <a:close/>
                  </a:path>
                </a:pathLst>
              </a:custGeom>
              <a:solidFill>
                <a:srgbClr val="7ED3CE"/>
              </a:solidFill>
              <a:ln>
                <a:solidFill>
                  <a:srgbClr val="7ED3CE"/>
                </a:solidFill>
              </a:ln>
            </p:spPr>
            <p:txBody>
              <a:bodyPr vert="horz" wrap="square" lIns="91440" tIns="45720" rIns="91440" bIns="45720" numCol="1" anchor="t" anchorCtr="0" compatLnSpc="1">
                <a:normAutofit/>
              </a:bodyPr>
              <a:lstStyle/>
              <a:p>
                <a:endParaRPr lang="zh-CN" altLang="en-US" kern="0" spc="-30">
                  <a:solidFill>
                    <a:prstClr val="black"/>
                  </a:solidFill>
                </a:endParaRPr>
              </a:p>
            </p:txBody>
          </p:sp>
        </p:grpSp>
        <p:sp>
          <p:nvSpPr>
            <p:cNvPr id="21" name="iŝḻiďê"/>
            <p:cNvSpPr/>
            <p:nvPr/>
          </p:nvSpPr>
          <p:spPr bwMode="auto">
            <a:xfrm>
              <a:off x="9753758" y="1673801"/>
              <a:ext cx="509296" cy="476904"/>
            </a:xfrm>
            <a:custGeom>
              <a:avLst/>
              <a:gdLst>
                <a:gd name="connsiteX0" fmla="*/ 480817 w 606022"/>
                <a:gd name="connsiteY0" fmla="*/ 370979 h 567478"/>
                <a:gd name="connsiteX1" fmla="*/ 409271 w 606022"/>
                <a:gd name="connsiteY1" fmla="*/ 442433 h 567478"/>
                <a:gd name="connsiteX2" fmla="*/ 480817 w 606022"/>
                <a:gd name="connsiteY2" fmla="*/ 513887 h 567478"/>
                <a:gd name="connsiteX3" fmla="*/ 553357 w 606022"/>
                <a:gd name="connsiteY3" fmla="*/ 442433 h 567478"/>
                <a:gd name="connsiteX4" fmla="*/ 480817 w 606022"/>
                <a:gd name="connsiteY4" fmla="*/ 370979 h 567478"/>
                <a:gd name="connsiteX5" fmla="*/ 124211 w 606022"/>
                <a:gd name="connsiteY5" fmla="*/ 370979 h 567478"/>
                <a:gd name="connsiteX6" fmla="*/ 52665 w 606022"/>
                <a:gd name="connsiteY6" fmla="*/ 442433 h 567478"/>
                <a:gd name="connsiteX7" fmla="*/ 124211 w 606022"/>
                <a:gd name="connsiteY7" fmla="*/ 513887 h 567478"/>
                <a:gd name="connsiteX8" fmla="*/ 196751 w 606022"/>
                <a:gd name="connsiteY8" fmla="*/ 442433 h 567478"/>
                <a:gd name="connsiteX9" fmla="*/ 124211 w 606022"/>
                <a:gd name="connsiteY9" fmla="*/ 370979 h 567478"/>
                <a:gd name="connsiteX10" fmla="*/ 480817 w 606022"/>
                <a:gd name="connsiteY10" fmla="*/ 318380 h 567478"/>
                <a:gd name="connsiteX11" fmla="*/ 606022 w 606022"/>
                <a:gd name="connsiteY11" fmla="*/ 442433 h 567478"/>
                <a:gd name="connsiteX12" fmla="*/ 480817 w 606022"/>
                <a:gd name="connsiteY12" fmla="*/ 567478 h 567478"/>
                <a:gd name="connsiteX13" fmla="*/ 356605 w 606022"/>
                <a:gd name="connsiteY13" fmla="*/ 442433 h 567478"/>
                <a:gd name="connsiteX14" fmla="*/ 480817 w 606022"/>
                <a:gd name="connsiteY14" fmla="*/ 318380 h 567478"/>
                <a:gd name="connsiteX15" fmla="*/ 124211 w 606022"/>
                <a:gd name="connsiteY15" fmla="*/ 318380 h 567478"/>
                <a:gd name="connsiteX16" fmla="*/ 249417 w 606022"/>
                <a:gd name="connsiteY16" fmla="*/ 442433 h 567478"/>
                <a:gd name="connsiteX17" fmla="*/ 124211 w 606022"/>
                <a:gd name="connsiteY17" fmla="*/ 567478 h 567478"/>
                <a:gd name="connsiteX18" fmla="*/ 0 w 606022"/>
                <a:gd name="connsiteY18" fmla="*/ 442433 h 567478"/>
                <a:gd name="connsiteX19" fmla="*/ 124211 w 606022"/>
                <a:gd name="connsiteY19" fmla="*/ 318380 h 567478"/>
                <a:gd name="connsiteX20" fmla="*/ 344763 w 606022"/>
                <a:gd name="connsiteY20" fmla="*/ 85405 h 567478"/>
                <a:gd name="connsiteX21" fmla="*/ 373577 w 606022"/>
                <a:gd name="connsiteY21" fmla="*/ 102268 h 567478"/>
                <a:gd name="connsiteX22" fmla="*/ 423258 w 606022"/>
                <a:gd name="connsiteY22" fmla="*/ 176664 h 567478"/>
                <a:gd name="connsiteX23" fmla="*/ 469958 w 606022"/>
                <a:gd name="connsiteY23" fmla="*/ 178648 h 567478"/>
                <a:gd name="connsiteX24" fmla="*/ 507715 w 606022"/>
                <a:gd name="connsiteY24" fmla="*/ 219317 h 567478"/>
                <a:gd name="connsiteX25" fmla="*/ 466977 w 606022"/>
                <a:gd name="connsiteY25" fmla="*/ 257011 h 567478"/>
                <a:gd name="connsiteX26" fmla="*/ 399412 w 606022"/>
                <a:gd name="connsiteY26" fmla="*/ 255027 h 567478"/>
                <a:gd name="connsiteX27" fmla="*/ 367616 w 606022"/>
                <a:gd name="connsiteY27" fmla="*/ 237172 h 567478"/>
                <a:gd name="connsiteX28" fmla="*/ 333833 w 606022"/>
                <a:gd name="connsiteY28" fmla="*/ 185591 h 567478"/>
                <a:gd name="connsiteX29" fmla="*/ 261300 w 606022"/>
                <a:gd name="connsiteY29" fmla="*/ 255027 h 567478"/>
                <a:gd name="connsiteX30" fmla="*/ 327871 w 606022"/>
                <a:gd name="connsiteY30" fmla="*/ 314544 h 567478"/>
                <a:gd name="connsiteX31" fmla="*/ 341782 w 606022"/>
                <a:gd name="connsiteY31" fmla="*/ 344302 h 567478"/>
                <a:gd name="connsiteX32" fmla="*/ 341782 w 606022"/>
                <a:gd name="connsiteY32" fmla="*/ 497062 h 567478"/>
                <a:gd name="connsiteX33" fmla="*/ 302038 w 606022"/>
                <a:gd name="connsiteY33" fmla="*/ 536739 h 567478"/>
                <a:gd name="connsiteX34" fmla="*/ 262293 w 606022"/>
                <a:gd name="connsiteY34" fmla="*/ 497062 h 567478"/>
                <a:gd name="connsiteX35" fmla="*/ 262293 w 606022"/>
                <a:gd name="connsiteY35" fmla="*/ 362157 h 567478"/>
                <a:gd name="connsiteX36" fmla="*/ 176843 w 606022"/>
                <a:gd name="connsiteY36" fmla="*/ 285778 h 567478"/>
                <a:gd name="connsiteX37" fmla="*/ 162933 w 606022"/>
                <a:gd name="connsiteY37" fmla="*/ 257011 h 567478"/>
                <a:gd name="connsiteX38" fmla="*/ 174856 w 606022"/>
                <a:gd name="connsiteY38" fmla="*/ 228245 h 567478"/>
                <a:gd name="connsiteX39" fmla="*/ 312967 w 606022"/>
                <a:gd name="connsiteY39" fmla="*/ 96317 h 567478"/>
                <a:gd name="connsiteX40" fmla="*/ 344763 w 606022"/>
                <a:gd name="connsiteY40" fmla="*/ 85405 h 567478"/>
                <a:gd name="connsiteX41" fmla="*/ 428675 w 606022"/>
                <a:gd name="connsiteY41" fmla="*/ 0 h 567478"/>
                <a:gd name="connsiteX42" fmla="*/ 480836 w 606022"/>
                <a:gd name="connsiteY42" fmla="*/ 52559 h 567478"/>
                <a:gd name="connsiteX43" fmla="*/ 428675 w 606022"/>
                <a:gd name="connsiteY43" fmla="*/ 105118 h 567478"/>
                <a:gd name="connsiteX44" fmla="*/ 376514 w 606022"/>
                <a:gd name="connsiteY44" fmla="*/ 52559 h 567478"/>
                <a:gd name="connsiteX45" fmla="*/ 428675 w 606022"/>
                <a:gd name="connsiteY45" fmla="*/ 0 h 567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6022" h="567478">
                  <a:moveTo>
                    <a:pt x="480817" y="370979"/>
                  </a:moveTo>
                  <a:cubicBezTo>
                    <a:pt x="441069" y="370979"/>
                    <a:pt x="409271" y="402736"/>
                    <a:pt x="409271" y="442433"/>
                  </a:cubicBezTo>
                  <a:cubicBezTo>
                    <a:pt x="409271" y="482130"/>
                    <a:pt x="441069" y="513887"/>
                    <a:pt x="480817" y="513887"/>
                  </a:cubicBezTo>
                  <a:cubicBezTo>
                    <a:pt x="520565" y="513887"/>
                    <a:pt x="553357" y="482130"/>
                    <a:pt x="553357" y="442433"/>
                  </a:cubicBezTo>
                  <a:cubicBezTo>
                    <a:pt x="553357" y="402736"/>
                    <a:pt x="520565" y="370979"/>
                    <a:pt x="480817" y="370979"/>
                  </a:cubicBezTo>
                  <a:close/>
                  <a:moveTo>
                    <a:pt x="124211" y="370979"/>
                  </a:moveTo>
                  <a:cubicBezTo>
                    <a:pt x="85457" y="370979"/>
                    <a:pt x="52665" y="402736"/>
                    <a:pt x="52665" y="442433"/>
                  </a:cubicBezTo>
                  <a:cubicBezTo>
                    <a:pt x="52665" y="482130"/>
                    <a:pt x="85457" y="513887"/>
                    <a:pt x="124211" y="513887"/>
                  </a:cubicBezTo>
                  <a:cubicBezTo>
                    <a:pt x="163959" y="513887"/>
                    <a:pt x="196751" y="482130"/>
                    <a:pt x="196751" y="442433"/>
                  </a:cubicBezTo>
                  <a:cubicBezTo>
                    <a:pt x="196751" y="402736"/>
                    <a:pt x="163959" y="370979"/>
                    <a:pt x="124211" y="370979"/>
                  </a:cubicBezTo>
                  <a:close/>
                  <a:moveTo>
                    <a:pt x="480817" y="318380"/>
                  </a:moveTo>
                  <a:cubicBezTo>
                    <a:pt x="549382" y="318380"/>
                    <a:pt x="606022" y="373956"/>
                    <a:pt x="606022" y="442433"/>
                  </a:cubicBezTo>
                  <a:cubicBezTo>
                    <a:pt x="606022" y="510910"/>
                    <a:pt x="549382" y="567478"/>
                    <a:pt x="480817" y="567478"/>
                  </a:cubicBezTo>
                  <a:cubicBezTo>
                    <a:pt x="412252" y="567478"/>
                    <a:pt x="356605" y="510910"/>
                    <a:pt x="356605" y="442433"/>
                  </a:cubicBezTo>
                  <a:cubicBezTo>
                    <a:pt x="356605" y="373956"/>
                    <a:pt x="412252" y="318380"/>
                    <a:pt x="480817" y="318380"/>
                  </a:cubicBezTo>
                  <a:close/>
                  <a:moveTo>
                    <a:pt x="124211" y="318380"/>
                  </a:moveTo>
                  <a:cubicBezTo>
                    <a:pt x="193770" y="318380"/>
                    <a:pt x="249417" y="373956"/>
                    <a:pt x="249417" y="442433"/>
                  </a:cubicBezTo>
                  <a:cubicBezTo>
                    <a:pt x="249417" y="510910"/>
                    <a:pt x="193770" y="567478"/>
                    <a:pt x="124211" y="567478"/>
                  </a:cubicBezTo>
                  <a:cubicBezTo>
                    <a:pt x="55647" y="567478"/>
                    <a:pt x="0" y="510910"/>
                    <a:pt x="0" y="442433"/>
                  </a:cubicBezTo>
                  <a:cubicBezTo>
                    <a:pt x="0" y="373956"/>
                    <a:pt x="55647" y="318380"/>
                    <a:pt x="124211" y="318380"/>
                  </a:cubicBezTo>
                  <a:close/>
                  <a:moveTo>
                    <a:pt x="344763" y="85405"/>
                  </a:moveTo>
                  <a:cubicBezTo>
                    <a:pt x="356686" y="86397"/>
                    <a:pt x="367616" y="93341"/>
                    <a:pt x="373577" y="102268"/>
                  </a:cubicBezTo>
                  <a:lnTo>
                    <a:pt x="423258" y="176664"/>
                  </a:lnTo>
                  <a:lnTo>
                    <a:pt x="469958" y="178648"/>
                  </a:lnTo>
                  <a:cubicBezTo>
                    <a:pt x="491817" y="179640"/>
                    <a:pt x="508708" y="197495"/>
                    <a:pt x="507715" y="219317"/>
                  </a:cubicBezTo>
                  <a:cubicBezTo>
                    <a:pt x="506721" y="241140"/>
                    <a:pt x="487843" y="258003"/>
                    <a:pt x="466977" y="257011"/>
                  </a:cubicBezTo>
                  <a:lnTo>
                    <a:pt x="399412" y="255027"/>
                  </a:lnTo>
                  <a:cubicBezTo>
                    <a:pt x="386495" y="255027"/>
                    <a:pt x="375565" y="248084"/>
                    <a:pt x="367616" y="237172"/>
                  </a:cubicBezTo>
                  <a:lnTo>
                    <a:pt x="333833" y="185591"/>
                  </a:lnTo>
                  <a:lnTo>
                    <a:pt x="261300" y="255027"/>
                  </a:lnTo>
                  <a:lnTo>
                    <a:pt x="327871" y="314544"/>
                  </a:lnTo>
                  <a:cubicBezTo>
                    <a:pt x="336814" y="322480"/>
                    <a:pt x="341782" y="332399"/>
                    <a:pt x="341782" y="344302"/>
                  </a:cubicBezTo>
                  <a:lnTo>
                    <a:pt x="341782" y="497062"/>
                  </a:lnTo>
                  <a:cubicBezTo>
                    <a:pt x="341782" y="518884"/>
                    <a:pt x="323897" y="536739"/>
                    <a:pt x="302038" y="536739"/>
                  </a:cubicBezTo>
                  <a:cubicBezTo>
                    <a:pt x="280178" y="536739"/>
                    <a:pt x="262293" y="518884"/>
                    <a:pt x="262293" y="497062"/>
                  </a:cubicBezTo>
                  <a:lnTo>
                    <a:pt x="262293" y="362157"/>
                  </a:lnTo>
                  <a:lnTo>
                    <a:pt x="176843" y="285778"/>
                  </a:lnTo>
                  <a:cubicBezTo>
                    <a:pt x="167901" y="278834"/>
                    <a:pt x="162933" y="267923"/>
                    <a:pt x="162933" y="257011"/>
                  </a:cubicBezTo>
                  <a:cubicBezTo>
                    <a:pt x="162933" y="246100"/>
                    <a:pt x="166907" y="235189"/>
                    <a:pt x="174856" y="228245"/>
                  </a:cubicBezTo>
                  <a:lnTo>
                    <a:pt x="312967" y="96317"/>
                  </a:lnTo>
                  <a:cubicBezTo>
                    <a:pt x="321910" y="87389"/>
                    <a:pt x="333833" y="84413"/>
                    <a:pt x="344763" y="85405"/>
                  </a:cubicBezTo>
                  <a:close/>
                  <a:moveTo>
                    <a:pt x="428675" y="0"/>
                  </a:moveTo>
                  <a:cubicBezTo>
                    <a:pt x="457483" y="0"/>
                    <a:pt x="480836" y="23531"/>
                    <a:pt x="480836" y="52559"/>
                  </a:cubicBezTo>
                  <a:cubicBezTo>
                    <a:pt x="480836" y="81587"/>
                    <a:pt x="457483" y="105118"/>
                    <a:pt x="428675" y="105118"/>
                  </a:cubicBezTo>
                  <a:cubicBezTo>
                    <a:pt x="399867" y="105118"/>
                    <a:pt x="376514" y="81587"/>
                    <a:pt x="376514" y="52559"/>
                  </a:cubicBezTo>
                  <a:cubicBezTo>
                    <a:pt x="376514" y="23531"/>
                    <a:pt x="399867" y="0"/>
                    <a:pt x="428675" y="0"/>
                  </a:cubicBezTo>
                  <a:close/>
                </a:path>
              </a:pathLst>
            </a:custGeom>
            <a:solidFill>
              <a:srgbClr val="7ED3CE"/>
            </a:solidFill>
            <a:ln>
              <a:solidFill>
                <a:srgbClr val="7ED3CE"/>
              </a:solidFill>
            </a:ln>
          </p:spPr>
          <p:txBody>
            <a:bodyPr vert="horz" wrap="square" lIns="91440" tIns="45720" rIns="91440" bIns="45720" numCol="1" anchor="t" anchorCtr="0" compatLnSpc="1">
              <a:normAutofit/>
            </a:bodyPr>
            <a:lstStyle/>
            <a:p>
              <a:endParaRPr lang="zh-CN" altLang="en-US" kern="0" spc="-30">
                <a:solidFill>
                  <a:prstClr val="black"/>
                </a:solidFill>
              </a:endParaRPr>
            </a:p>
          </p:txBody>
        </p:sp>
        <p:grpSp>
          <p:nvGrpSpPr>
            <p:cNvPr id="22" name="î$1îde"/>
            <p:cNvGrpSpPr/>
            <p:nvPr/>
          </p:nvGrpSpPr>
          <p:grpSpPr>
            <a:xfrm>
              <a:off x="8971169" y="4682986"/>
              <a:ext cx="2074475" cy="1139061"/>
              <a:chOff x="8777728" y="4868201"/>
              <a:chExt cx="2741172" cy="1139061"/>
            </a:xfrm>
          </p:grpSpPr>
          <p:sp>
            <p:nvSpPr>
              <p:cNvPr id="32" name="ïṧľîḓê"/>
              <p:cNvSpPr/>
              <p:nvPr/>
            </p:nvSpPr>
            <p:spPr bwMode="auto">
              <a:xfrm>
                <a:off x="8777728" y="5289916"/>
                <a:ext cx="2741172" cy="717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a:p>
                <a:pPr algn="ctr">
                  <a:lnSpc>
                    <a:spcPct val="120000"/>
                  </a:lnSpc>
                </a:pPr>
                <a:r>
                  <a:rPr lang="en-US" altLang="zh-CN" sz="1400" dirty="0"/>
                  <a:t>……</a:t>
                </a:r>
              </a:p>
            </p:txBody>
          </p:sp>
          <p:sp>
            <p:nvSpPr>
              <p:cNvPr id="33" name="íṩḻídé"/>
              <p:cNvSpPr txBox="1"/>
              <p:nvPr/>
            </p:nvSpPr>
            <p:spPr bwMode="auto">
              <a:xfrm>
                <a:off x="8777728" y="4868201"/>
                <a:ext cx="2741172" cy="421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lnSpc>
                    <a:spcPct val="120000"/>
                  </a:lnSpc>
                  <a:buSzPct val="25000"/>
                  <a:defRPr/>
                </a:pPr>
                <a:r>
                  <a:rPr lang="zh-CN" altLang="en-US" sz="2400" b="1" i="1" dirty="0"/>
                  <a:t>添加标题</a:t>
                </a:r>
              </a:p>
            </p:txBody>
          </p:sp>
        </p:grpSp>
        <p:grpSp>
          <p:nvGrpSpPr>
            <p:cNvPr id="23" name="îŝľîdé"/>
            <p:cNvGrpSpPr/>
            <p:nvPr/>
          </p:nvGrpSpPr>
          <p:grpSpPr>
            <a:xfrm>
              <a:off x="3681331" y="4682986"/>
              <a:ext cx="2074475" cy="1139061"/>
              <a:chOff x="8777728" y="4868201"/>
              <a:chExt cx="2741172" cy="1139061"/>
            </a:xfrm>
          </p:grpSpPr>
          <p:sp>
            <p:nvSpPr>
              <p:cNvPr id="30" name="îṥľïḑé"/>
              <p:cNvSpPr/>
              <p:nvPr/>
            </p:nvSpPr>
            <p:spPr bwMode="auto">
              <a:xfrm>
                <a:off x="8777728" y="5289916"/>
                <a:ext cx="2741172" cy="717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a:p>
                <a:pPr algn="ctr">
                  <a:lnSpc>
                    <a:spcPct val="120000"/>
                  </a:lnSpc>
                </a:pPr>
                <a:r>
                  <a:rPr lang="en-US" altLang="zh-CN" sz="1400" dirty="0"/>
                  <a:t>……</a:t>
                </a:r>
              </a:p>
            </p:txBody>
          </p:sp>
          <p:sp>
            <p:nvSpPr>
              <p:cNvPr id="31" name="ïšlïḍè"/>
              <p:cNvSpPr txBox="1"/>
              <p:nvPr/>
            </p:nvSpPr>
            <p:spPr bwMode="auto">
              <a:xfrm>
                <a:off x="8777728" y="4868201"/>
                <a:ext cx="2741172" cy="421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lnSpc>
                    <a:spcPct val="120000"/>
                  </a:lnSpc>
                  <a:buSzPct val="25000"/>
                  <a:defRPr/>
                </a:pPr>
                <a:r>
                  <a:rPr lang="zh-CN" altLang="en-US" sz="2400" b="1" i="1" dirty="0"/>
                  <a:t>添加标题</a:t>
                </a:r>
              </a:p>
            </p:txBody>
          </p:sp>
        </p:grpSp>
        <p:grpSp>
          <p:nvGrpSpPr>
            <p:cNvPr id="24" name="ïṡlïḍê"/>
            <p:cNvGrpSpPr/>
            <p:nvPr/>
          </p:nvGrpSpPr>
          <p:grpSpPr>
            <a:xfrm>
              <a:off x="1036411" y="4682986"/>
              <a:ext cx="2074475" cy="1139061"/>
              <a:chOff x="8777728" y="4868201"/>
              <a:chExt cx="2741172" cy="1139061"/>
            </a:xfrm>
          </p:grpSpPr>
          <p:sp>
            <p:nvSpPr>
              <p:cNvPr id="28" name="îṡlíḋê"/>
              <p:cNvSpPr/>
              <p:nvPr/>
            </p:nvSpPr>
            <p:spPr bwMode="auto">
              <a:xfrm>
                <a:off x="8777728" y="5289916"/>
                <a:ext cx="2741172" cy="717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a:p>
                <a:pPr algn="ctr">
                  <a:lnSpc>
                    <a:spcPct val="120000"/>
                  </a:lnSpc>
                </a:pPr>
                <a:r>
                  <a:rPr lang="en-US" altLang="zh-CN" sz="1400" dirty="0"/>
                  <a:t>……</a:t>
                </a:r>
              </a:p>
            </p:txBody>
          </p:sp>
          <p:sp>
            <p:nvSpPr>
              <p:cNvPr id="29" name="îśļîḋe"/>
              <p:cNvSpPr txBox="1"/>
              <p:nvPr/>
            </p:nvSpPr>
            <p:spPr bwMode="auto">
              <a:xfrm>
                <a:off x="8777728" y="4868201"/>
                <a:ext cx="2741172" cy="421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lnSpc>
                    <a:spcPct val="120000"/>
                  </a:lnSpc>
                  <a:buSzPct val="25000"/>
                  <a:defRPr/>
                </a:pPr>
                <a:r>
                  <a:rPr lang="zh-CN" altLang="en-US" sz="2400" b="1" i="1" dirty="0"/>
                  <a:t>添加标题</a:t>
                </a:r>
              </a:p>
            </p:txBody>
          </p:sp>
        </p:grpSp>
        <p:grpSp>
          <p:nvGrpSpPr>
            <p:cNvPr id="25" name="ïṩľïḓe"/>
            <p:cNvGrpSpPr/>
            <p:nvPr/>
          </p:nvGrpSpPr>
          <p:grpSpPr>
            <a:xfrm>
              <a:off x="6326250" y="4682986"/>
              <a:ext cx="2074475" cy="1139061"/>
              <a:chOff x="8777728" y="4868201"/>
              <a:chExt cx="2741172" cy="1139061"/>
            </a:xfrm>
          </p:grpSpPr>
          <p:sp>
            <p:nvSpPr>
              <p:cNvPr id="26" name="ïṩḻïḓe"/>
              <p:cNvSpPr/>
              <p:nvPr/>
            </p:nvSpPr>
            <p:spPr bwMode="auto">
              <a:xfrm>
                <a:off x="8777728" y="5289916"/>
                <a:ext cx="2741172" cy="717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altLang="zh-CN" sz="1400" dirty="0"/>
                  <a:t>Copy paste fonts. Choose the only option to retain text.</a:t>
                </a:r>
              </a:p>
              <a:p>
                <a:pPr algn="ctr">
                  <a:lnSpc>
                    <a:spcPct val="120000"/>
                  </a:lnSpc>
                </a:pPr>
                <a:r>
                  <a:rPr lang="en-US" altLang="zh-CN" sz="1400" dirty="0"/>
                  <a:t>……</a:t>
                </a:r>
              </a:p>
            </p:txBody>
          </p:sp>
          <p:sp>
            <p:nvSpPr>
              <p:cNvPr id="27" name="íSḷíḓe"/>
              <p:cNvSpPr txBox="1"/>
              <p:nvPr/>
            </p:nvSpPr>
            <p:spPr bwMode="auto">
              <a:xfrm>
                <a:off x="8777728" y="4868201"/>
                <a:ext cx="2741172" cy="421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lnSpc>
                    <a:spcPct val="120000"/>
                  </a:lnSpc>
                  <a:buSzPct val="25000"/>
                  <a:defRPr/>
                </a:pPr>
                <a:r>
                  <a:rPr lang="zh-CN" altLang="en-US" sz="2400" b="1" i="1" dirty="0"/>
                  <a:t>添加标题</a:t>
                </a:r>
              </a:p>
            </p:txBody>
          </p:sp>
        </p:gr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
        <p:nvSpPr>
          <p:cNvPr id="2" name="文本框 1"/>
          <p:cNvSpPr txBox="1"/>
          <p:nvPr/>
        </p:nvSpPr>
        <p:spPr>
          <a:xfrm>
            <a:off x="1333500" y="1600200"/>
            <a:ext cx="3562350" cy="1200329"/>
          </a:xfrm>
          <a:prstGeom prst="rect">
            <a:avLst/>
          </a:prstGeom>
          <a:noFill/>
        </p:spPr>
        <p:txBody>
          <a:bodyPr wrap="square" rtlCol="0">
            <a:spAutoFit/>
          </a:bodyPr>
          <a:lstStyle/>
          <a:p>
            <a:pPr algn="dist"/>
            <a:r>
              <a:rPr lang="en-US" altLang="zh-CN" sz="7200" b="1" dirty="0">
                <a:gradFill>
                  <a:gsLst>
                    <a:gs pos="0">
                      <a:srgbClr val="93D4F0"/>
                    </a:gs>
                    <a:gs pos="100000">
                      <a:srgbClr val="F694BD"/>
                    </a:gs>
                  </a:gsLst>
                  <a:lin ang="5400000" scaled="1"/>
                </a:gradFill>
                <a:effectLst>
                  <a:reflection blurRad="6350" stA="55000" endA="300" endPos="45500" dir="5400000" sy="-100000" algn="bl" rotWithShape="0"/>
                </a:effectLst>
              </a:rPr>
              <a:t>THANK</a:t>
            </a:r>
            <a:endParaRPr lang="zh-CN" altLang="en-US" sz="7200" b="1" dirty="0">
              <a:gradFill>
                <a:gsLst>
                  <a:gs pos="0">
                    <a:srgbClr val="93D4F0"/>
                  </a:gs>
                  <a:gs pos="100000">
                    <a:srgbClr val="F694BD"/>
                  </a:gs>
                </a:gsLst>
                <a:lin ang="5400000" scaled="1"/>
              </a:gradFill>
              <a:effectLst>
                <a:reflection blurRad="6350" stA="55000" endA="300" endPos="45500" dir="5400000" sy="-100000" algn="bl" rotWithShape="0"/>
              </a:effectLst>
            </a:endParaRPr>
          </a:p>
        </p:txBody>
      </p:sp>
      <p:sp>
        <p:nvSpPr>
          <p:cNvPr id="5" name="文本框 4"/>
          <p:cNvSpPr txBox="1"/>
          <p:nvPr/>
        </p:nvSpPr>
        <p:spPr>
          <a:xfrm>
            <a:off x="1333500" y="2875002"/>
            <a:ext cx="2305050" cy="1200329"/>
          </a:xfrm>
          <a:prstGeom prst="rect">
            <a:avLst/>
          </a:prstGeom>
          <a:noFill/>
        </p:spPr>
        <p:txBody>
          <a:bodyPr wrap="square" rtlCol="0">
            <a:spAutoFit/>
          </a:bodyPr>
          <a:lstStyle/>
          <a:p>
            <a:pPr algn="dist"/>
            <a:r>
              <a:rPr lang="en-US" altLang="zh-CN" sz="7200" b="1" dirty="0">
                <a:gradFill>
                  <a:gsLst>
                    <a:gs pos="0">
                      <a:srgbClr val="FBC98E"/>
                    </a:gs>
                    <a:gs pos="100000">
                      <a:srgbClr val="7ED3CE"/>
                    </a:gs>
                  </a:gsLst>
                  <a:lin ang="5400000" scaled="1"/>
                </a:gradFill>
                <a:effectLst>
                  <a:reflection blurRad="6350" stA="55000" endA="300" endPos="45500" dir="5400000" sy="-100000" algn="bl" rotWithShape="0"/>
                </a:effectLst>
              </a:rPr>
              <a:t>YOU</a:t>
            </a:r>
            <a:endParaRPr lang="zh-CN" altLang="en-US" sz="7200" b="1" dirty="0">
              <a:gradFill>
                <a:gsLst>
                  <a:gs pos="0">
                    <a:srgbClr val="FBC98E"/>
                  </a:gs>
                  <a:gs pos="100000">
                    <a:srgbClr val="7ED3CE"/>
                  </a:gs>
                </a:gsLst>
                <a:lin ang="5400000" scaled="1"/>
              </a:gradFill>
              <a:effectLst>
                <a:reflection blurRad="6350" stA="55000" endA="300" endPos="45500" dir="5400000" sy="-100000" algn="bl" rotWithShape="0"/>
              </a:effectLst>
            </a:endParaRPr>
          </a:p>
        </p:txBody>
      </p:sp>
      <p:sp>
        <p:nvSpPr>
          <p:cNvPr id="3" name="矩形: 圆角 2"/>
          <p:cNvSpPr/>
          <p:nvPr/>
        </p:nvSpPr>
        <p:spPr>
          <a:xfrm>
            <a:off x="1523999" y="4476750"/>
            <a:ext cx="2533651" cy="647700"/>
          </a:xfrm>
          <a:prstGeom prst="roundRect">
            <a:avLst>
              <a:gd name="adj" fmla="val 50000"/>
            </a:avLst>
          </a:prstGeom>
          <a:gradFill>
            <a:gsLst>
              <a:gs pos="0">
                <a:srgbClr val="E95168"/>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752599" y="4538990"/>
            <a:ext cx="2076449" cy="523220"/>
          </a:xfrm>
          <a:prstGeom prst="rect">
            <a:avLst/>
          </a:prstGeom>
          <a:noFill/>
        </p:spPr>
        <p:txBody>
          <a:bodyPr wrap="square" rtlCol="0">
            <a:spAutoFit/>
          </a:bodyPr>
          <a:lstStyle/>
          <a:p>
            <a:pPr algn="dist"/>
            <a:r>
              <a:rPr lang="en-US" altLang="zh-CN" sz="2800" b="1" dirty="0">
                <a:solidFill>
                  <a:schemeClr val="bg1"/>
                </a:solidFill>
              </a:rPr>
              <a:t>REPORTER</a:t>
            </a:r>
            <a:endParaRPr lang="zh-CN" altLang="en-US" sz="2800" b="1" dirty="0">
              <a:solidFill>
                <a:schemeClr val="bg1"/>
              </a:solidFill>
            </a:endParaRPr>
          </a:p>
        </p:txBody>
      </p:sp>
      <p:sp>
        <p:nvSpPr>
          <p:cNvPr id="7" name="等腰三角形 6"/>
          <p:cNvSpPr/>
          <p:nvPr/>
        </p:nvSpPr>
        <p:spPr>
          <a:xfrm rot="5400000">
            <a:off x="533400" y="438150"/>
            <a:ext cx="419862" cy="361950"/>
          </a:xfrm>
          <a:prstGeom prst="triangle">
            <a:avLst/>
          </a:prstGeom>
          <a:solidFill>
            <a:srgbClr val="7ED3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343023"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BUSINESS</a:t>
            </a:r>
            <a:endParaRPr lang="zh-CN" altLang="en-US" sz="2400" b="1" dirty="0">
              <a:solidFill>
                <a:schemeClr val="tx1">
                  <a:lumMod val="65000"/>
                  <a:lumOff val="35000"/>
                </a:schemeClr>
              </a:solidFill>
            </a:endParaRPr>
          </a:p>
        </p:txBody>
      </p:sp>
      <p:sp>
        <p:nvSpPr>
          <p:cNvPr id="9" name="文本框 8"/>
          <p:cNvSpPr txBox="1"/>
          <p:nvPr/>
        </p:nvSpPr>
        <p:spPr>
          <a:xfrm>
            <a:off x="3248025"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TIME</a:t>
            </a:r>
            <a:endParaRPr lang="zh-CN" altLang="en-US" sz="2400" b="1" dirty="0">
              <a:solidFill>
                <a:schemeClr val="tx1">
                  <a:lumMod val="65000"/>
                  <a:lumOff val="35000"/>
                </a:schemeClr>
              </a:solidFill>
            </a:endParaRPr>
          </a:p>
        </p:txBody>
      </p:sp>
      <p:sp>
        <p:nvSpPr>
          <p:cNvPr id="10" name="文本框 9"/>
          <p:cNvSpPr txBox="1"/>
          <p:nvPr/>
        </p:nvSpPr>
        <p:spPr>
          <a:xfrm>
            <a:off x="4714875"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PEOPLE</a:t>
            </a:r>
            <a:endParaRPr lang="zh-CN" altLang="en-US" sz="2400" b="1" dirty="0">
              <a:solidFill>
                <a:schemeClr val="tx1">
                  <a:lumMod val="65000"/>
                  <a:lumOff val="35000"/>
                </a:schemeClr>
              </a:solidFill>
            </a:endParaRPr>
          </a:p>
        </p:txBody>
      </p:sp>
      <p:sp>
        <p:nvSpPr>
          <p:cNvPr id="11" name="文本框 10"/>
          <p:cNvSpPr txBox="1"/>
          <p:nvPr/>
        </p:nvSpPr>
        <p:spPr>
          <a:xfrm>
            <a:off x="6262687" y="438852"/>
            <a:ext cx="1447800" cy="461665"/>
          </a:xfrm>
          <a:prstGeom prst="rect">
            <a:avLst/>
          </a:prstGeom>
          <a:noFill/>
        </p:spPr>
        <p:txBody>
          <a:bodyPr wrap="square" rtlCol="0">
            <a:spAutoFit/>
          </a:bodyPr>
          <a:lstStyle/>
          <a:p>
            <a:r>
              <a:rPr lang="en-US" altLang="zh-CN" sz="2400" b="1" dirty="0">
                <a:solidFill>
                  <a:schemeClr val="tx1">
                    <a:lumMod val="65000"/>
                    <a:lumOff val="35000"/>
                  </a:schemeClr>
                </a:solidFill>
              </a:rPr>
              <a:t>WHERE</a:t>
            </a:r>
            <a:endParaRPr lang="zh-CN" altLang="en-US" sz="2400" b="1" dirty="0">
              <a:solidFill>
                <a:schemeClr val="tx1">
                  <a:lumMod val="65000"/>
                  <a:lumOff val="35000"/>
                </a:schemeClr>
              </a:solidFill>
            </a:endParaRPr>
          </a:p>
        </p:txBody>
      </p:sp>
      <p:sp>
        <p:nvSpPr>
          <p:cNvPr id="13" name="椭圆 12"/>
          <p:cNvSpPr/>
          <p:nvPr/>
        </p:nvSpPr>
        <p:spPr>
          <a:xfrm>
            <a:off x="-2449533" y="-706375"/>
            <a:ext cx="2223683" cy="2223683"/>
          </a:xfrm>
          <a:prstGeom prst="ellipse">
            <a:avLst/>
          </a:prstGeom>
          <a:noFill/>
          <a:ln w="190500">
            <a:gradFill>
              <a:gsLst>
                <a:gs pos="54000">
                  <a:srgbClr val="FEEDB7"/>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0-#ppt_w/2"/>
                                          </p:val>
                                        </p:tav>
                                        <p:tav tm="100000">
                                          <p:val>
                                            <p:strVal val="#ppt_x"/>
                                          </p:val>
                                        </p:tav>
                                      </p:tavLst>
                                    </p:anim>
                                    <p:anim calcmode="lin" valueType="num">
                                      <p:cBhvr additive="base">
                                        <p:cTn id="22" dur="500" fill="hold"/>
                                        <p:tgtEl>
                                          <p:spTgt spid="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0-#ppt_w/2"/>
                                          </p:val>
                                        </p:tav>
                                        <p:tav tm="100000">
                                          <p:val>
                                            <p:strVal val="#ppt_x"/>
                                          </p:val>
                                        </p:tav>
                                      </p:tavLst>
                                    </p:anim>
                                    <p:anim calcmode="lin" valueType="num">
                                      <p:cBhvr additive="base">
                                        <p:cTn id="26" dur="500" fill="hold"/>
                                        <p:tgtEl>
                                          <p:spTgt spid="1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0-#ppt_w/2"/>
                                          </p:val>
                                        </p:tav>
                                        <p:tav tm="100000">
                                          <p:val>
                                            <p:strVal val="#ppt_x"/>
                                          </p:val>
                                        </p:tav>
                                      </p:tavLst>
                                    </p:anim>
                                    <p:anim calcmode="lin" valueType="num">
                                      <p:cBhvr additive="base">
                                        <p:cTn id="30"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left)">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left)">
                                      <p:cBhvr>
                                        <p:cTn id="40" dur="50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fade">
                                      <p:cBhvr>
                                        <p:cTn id="45" dur="500"/>
                                        <p:tgtEl>
                                          <p:spTgt spid="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3" grpId="0" animBg="1"/>
      <p:bldP spid="6" grpId="0"/>
      <p:bldP spid="7" grpId="0" animBg="1"/>
      <p:bldP spid="8" grpId="0"/>
      <p:bldP spid="9"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flipV="1">
            <a:off x="4415760" y="2833683"/>
            <a:ext cx="2748424" cy="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3524250" y="0"/>
            <a:ext cx="7334250" cy="7334250"/>
          </a:xfrm>
          <a:prstGeom prst="ellipse">
            <a:avLst/>
          </a:prstGeom>
          <a:gradFill>
            <a:gsLst>
              <a:gs pos="0">
                <a:srgbClr val="F0714E"/>
              </a:gs>
              <a:gs pos="100000">
                <a:srgbClr val="7ED3C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椭圆 2"/>
          <p:cNvSpPr/>
          <p:nvPr/>
        </p:nvSpPr>
        <p:spPr>
          <a:xfrm>
            <a:off x="2552699" y="1133474"/>
            <a:ext cx="3400425" cy="3400425"/>
          </a:xfrm>
          <a:prstGeom prst="ellipse">
            <a:avLst/>
          </a:prstGeom>
          <a:gradFill>
            <a:gsLst>
              <a:gs pos="0">
                <a:srgbClr val="F69493"/>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形 3" descr="带齿轮的头部"/>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49" y="3819524"/>
            <a:ext cx="2114550" cy="2114550"/>
          </a:xfrm>
          <a:prstGeom prst="rect">
            <a:avLst/>
          </a:prstGeom>
        </p:spPr>
      </p:pic>
      <p:sp>
        <p:nvSpPr>
          <p:cNvPr id="5" name="等腰三角形 4"/>
          <p:cNvSpPr/>
          <p:nvPr/>
        </p:nvSpPr>
        <p:spPr>
          <a:xfrm rot="5400000">
            <a:off x="1104518" y="3038094"/>
            <a:ext cx="419862" cy="3619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158459" y="2171966"/>
            <a:ext cx="2153265" cy="1323439"/>
          </a:xfrm>
          <a:prstGeom prst="rect">
            <a:avLst/>
          </a:prstGeom>
          <a:noFill/>
        </p:spPr>
        <p:txBody>
          <a:bodyPr wrap="square" rtlCol="0">
            <a:spAutoFit/>
          </a:bodyPr>
          <a:lstStyle/>
          <a:p>
            <a:r>
              <a:rPr lang="en-US" altLang="zh-CN" sz="8000" b="1" dirty="0">
                <a:solidFill>
                  <a:schemeClr val="bg1"/>
                </a:solidFill>
              </a:rPr>
              <a:t>ONE</a:t>
            </a:r>
            <a:endParaRPr lang="zh-CN" altLang="en-US" sz="8000" b="1" dirty="0">
              <a:solidFill>
                <a:schemeClr val="bg1"/>
              </a:solidFill>
            </a:endParaRPr>
          </a:p>
        </p:txBody>
      </p:sp>
      <p:sp>
        <p:nvSpPr>
          <p:cNvPr id="9" name="文本框 8"/>
          <p:cNvSpPr txBox="1"/>
          <p:nvPr/>
        </p:nvSpPr>
        <p:spPr>
          <a:xfrm>
            <a:off x="7210423" y="3429000"/>
            <a:ext cx="4374509" cy="2954655"/>
          </a:xfrm>
          <a:prstGeom prst="rect">
            <a:avLst/>
          </a:prstGeom>
          <a:noFill/>
        </p:spPr>
        <p:txBody>
          <a:bodyPr wrap="square" rtlCol="0">
            <a:spAutoFit/>
          </a:bodyPr>
          <a:lstStyle/>
          <a:p>
            <a:pPr>
              <a:lnSpc>
                <a:spcPct val="150000"/>
              </a:lnSpc>
            </a:pPr>
            <a:r>
              <a:rPr lang="en-US" altLang="zh-CN" sz="1400" dirty="0">
                <a:solidFill>
                  <a:schemeClr val="tx1">
                    <a:lumMod val="65000"/>
                    <a:lumOff val="35000"/>
                  </a:schemeClr>
                </a:solidFill>
              </a:rPr>
              <a:t>Click here to add words  Click here to add words  Click here to add words Click here to add words Click here to add words  Click here to add words  Click here to add words  Click here to add words Click here to add words Click here to add words </a:t>
            </a:r>
            <a:endParaRPr lang="zh-CN" altLang="en-US" sz="1400" dirty="0">
              <a:solidFill>
                <a:schemeClr val="tx1">
                  <a:lumMod val="65000"/>
                  <a:lumOff val="35000"/>
                </a:schemeClr>
              </a:solidFill>
            </a:endParaRPr>
          </a:p>
          <a:p>
            <a:pPr>
              <a:lnSpc>
                <a:spcPct val="150000"/>
              </a:lnSpc>
            </a:pP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10" name="文本框 9"/>
          <p:cNvSpPr txBox="1"/>
          <p:nvPr/>
        </p:nvSpPr>
        <p:spPr>
          <a:xfrm>
            <a:off x="7239001" y="2510517"/>
            <a:ext cx="3400425" cy="646331"/>
          </a:xfrm>
          <a:prstGeom prst="rect">
            <a:avLst/>
          </a:prstGeom>
          <a:noFill/>
        </p:spPr>
        <p:txBody>
          <a:bodyPr wrap="square" rtlCol="0">
            <a:spAutoFit/>
          </a:bodyPr>
          <a:lstStyle/>
          <a:p>
            <a:pPr algn="dist"/>
            <a:r>
              <a:rPr lang="zh-CN" altLang="en-US" sz="3600" b="1" dirty="0">
                <a:solidFill>
                  <a:schemeClr val="tx1">
                    <a:lumMod val="65000"/>
                    <a:lumOff val="35000"/>
                  </a:schemeClr>
                </a:solidFill>
                <a:latin typeface="微软雅黑" panose="020B0503020204020204" pitchFamily="34" charset="-122"/>
                <a:ea typeface="微软雅黑" panose="020B0503020204020204" pitchFamily="34" charset="-122"/>
              </a:rPr>
              <a:t>添加您的标题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up)">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horizont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111842" y="0"/>
            <a:ext cx="7207842" cy="7207842"/>
          </a:xfrm>
          <a:prstGeom prst="ellipse">
            <a:avLst/>
          </a:prstGeom>
          <a:noFill/>
          <a:ln w="190500">
            <a:gradFill>
              <a:gsLst>
                <a:gs pos="53000">
                  <a:srgbClr val="F69493"/>
                </a:gs>
                <a:gs pos="55000">
                  <a:srgbClr val="7ED3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789866">
            <a:off x="1445574" y="3558710"/>
            <a:ext cx="6263945" cy="6263945"/>
          </a:xfrm>
          <a:prstGeom prst="ellipse">
            <a:avLst/>
          </a:prstGeom>
          <a:noFill/>
          <a:ln w="190500">
            <a:gradFill>
              <a:gsLst>
                <a:gs pos="54000">
                  <a:srgbClr val="F0714E"/>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7108723" y="619432"/>
            <a:ext cx="1533832" cy="1769807"/>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786150" y="619432"/>
            <a:ext cx="1533832" cy="1769807"/>
          </a:xfrm>
          <a:prstGeom prst="rect">
            <a:avLst/>
          </a:prstGeom>
          <a:solidFill>
            <a:srgbClr val="F694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475463" y="619431"/>
            <a:ext cx="1008614" cy="1769807"/>
          </a:xfrm>
          <a:prstGeom prst="rect">
            <a:avLst/>
          </a:prstGeom>
          <a:solidFill>
            <a:srgbClr val="FEED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形 6" descr="放大镜"/>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9677" y="1116392"/>
            <a:ext cx="914400" cy="914400"/>
          </a:xfrm>
          <a:prstGeom prst="rect">
            <a:avLst/>
          </a:prstGeom>
        </p:spPr>
      </p:pic>
      <p:pic>
        <p:nvPicPr>
          <p:cNvPr id="8" name="图形 7" descr="秒表"/>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65124" y="1116392"/>
            <a:ext cx="775884" cy="775884"/>
          </a:xfrm>
          <a:prstGeom prst="rect">
            <a:avLst/>
          </a:prstGeom>
        </p:spPr>
      </p:pic>
      <p:pic>
        <p:nvPicPr>
          <p:cNvPr id="9" name="图形 8" descr="带齿轮的头部"/>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01471" y="1033366"/>
            <a:ext cx="914400" cy="914400"/>
          </a:xfrm>
          <a:prstGeom prst="rect">
            <a:avLst/>
          </a:prstGeom>
        </p:spPr>
      </p:pic>
      <p:sp>
        <p:nvSpPr>
          <p:cNvPr id="10" name="文本框 9"/>
          <p:cNvSpPr txBox="1"/>
          <p:nvPr/>
        </p:nvSpPr>
        <p:spPr>
          <a:xfrm>
            <a:off x="923205" y="1271250"/>
            <a:ext cx="4630994" cy="1862048"/>
          </a:xfrm>
          <a:prstGeom prst="rect">
            <a:avLst/>
          </a:prstGeom>
          <a:noFill/>
        </p:spPr>
        <p:txBody>
          <a:bodyPr wrap="square" rtlCol="0">
            <a:spAutoFit/>
          </a:bodyPr>
          <a:lstStyle/>
          <a:p>
            <a:r>
              <a:rPr lang="en-US" altLang="zh-CN" sz="11500" b="1" dirty="0">
                <a:gradFill>
                  <a:gsLst>
                    <a:gs pos="54000">
                      <a:srgbClr val="F0714E"/>
                    </a:gs>
                    <a:gs pos="53000">
                      <a:srgbClr val="F69493"/>
                    </a:gs>
                  </a:gsLst>
                  <a:lin ang="5400000" scaled="1"/>
                </a:gradFill>
              </a:rPr>
              <a:t>30%</a:t>
            </a:r>
            <a:endParaRPr lang="zh-CN" altLang="en-US" sz="11500" b="1" dirty="0">
              <a:gradFill>
                <a:gsLst>
                  <a:gs pos="54000">
                    <a:srgbClr val="F0714E"/>
                  </a:gs>
                  <a:gs pos="53000">
                    <a:srgbClr val="F69493"/>
                  </a:gs>
                </a:gsLst>
                <a:lin ang="5400000" scaled="1"/>
              </a:gradFill>
            </a:endParaRPr>
          </a:p>
        </p:txBody>
      </p:sp>
      <p:sp>
        <p:nvSpPr>
          <p:cNvPr id="11" name="文本框 10"/>
          <p:cNvSpPr txBox="1"/>
          <p:nvPr/>
        </p:nvSpPr>
        <p:spPr>
          <a:xfrm>
            <a:off x="2623109" y="4518812"/>
            <a:ext cx="4630994" cy="1323439"/>
          </a:xfrm>
          <a:prstGeom prst="rect">
            <a:avLst/>
          </a:prstGeom>
          <a:noFill/>
        </p:spPr>
        <p:txBody>
          <a:bodyPr wrap="square" rtlCol="0">
            <a:spAutoFit/>
          </a:bodyPr>
          <a:lstStyle/>
          <a:p>
            <a:r>
              <a:rPr lang="en-US" altLang="zh-CN" sz="8000" b="1" dirty="0">
                <a:gradFill>
                  <a:gsLst>
                    <a:gs pos="54000">
                      <a:srgbClr val="7ED3CE"/>
                    </a:gs>
                    <a:gs pos="53000">
                      <a:srgbClr val="F69493"/>
                    </a:gs>
                  </a:gsLst>
                  <a:lin ang="5400000" scaled="1"/>
                </a:gradFill>
              </a:rPr>
              <a:t>10%</a:t>
            </a:r>
            <a:endParaRPr lang="zh-CN" altLang="en-US" sz="8000" b="1" dirty="0">
              <a:gradFill>
                <a:gsLst>
                  <a:gs pos="54000">
                    <a:srgbClr val="7ED3CE"/>
                  </a:gs>
                  <a:gs pos="53000">
                    <a:srgbClr val="F69493"/>
                  </a:gs>
                </a:gsLst>
                <a:lin ang="5400000" scaled="1"/>
              </a:gradFill>
            </a:endParaRPr>
          </a:p>
        </p:txBody>
      </p:sp>
      <p:cxnSp>
        <p:nvCxnSpPr>
          <p:cNvPr id="12" name="直接连接符 11"/>
          <p:cNvCxnSpPr/>
          <p:nvPr/>
        </p:nvCxnSpPr>
        <p:spPr>
          <a:xfrm flipV="1">
            <a:off x="8566796" y="3930010"/>
            <a:ext cx="2748424" cy="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7401471" y="4110314"/>
            <a:ext cx="4093042" cy="3953390"/>
          </a:xfrm>
          <a:prstGeom prst="rect">
            <a:avLst/>
          </a:prstGeom>
          <a:noFill/>
        </p:spPr>
        <p:txBody>
          <a:bodyPr wrap="square" rtlCol="0">
            <a:spAutoFit/>
          </a:bodyPr>
          <a:lstStyle/>
          <a:p>
            <a:pPr algn="r">
              <a:lnSpc>
                <a:spcPct val="200000"/>
              </a:lnSpc>
            </a:pPr>
            <a:r>
              <a:rPr lang="zh-CN" altLang="en-US" sz="1400" dirty="0">
                <a:solidFill>
                  <a:schemeClr val="tx1">
                    <a:lumMod val="65000"/>
                    <a:lumOff val="35000"/>
                  </a:schemeClr>
                </a:solidFill>
              </a:rPr>
              <a:t>单击此处添加文本单击此处添加文本单击此处添加文本单击此处添加文本单击此处添加文本单击此处添加文本单击此处添加文本单击此处添加文本单击此处添加文本单击此处添加文本</a:t>
            </a:r>
          </a:p>
          <a:p>
            <a:pPr algn="r">
              <a:lnSpc>
                <a:spcPct val="200000"/>
              </a:lnSpc>
            </a:pPr>
            <a:endParaRPr lang="zh-CN" altLang="en-US" sz="1400" dirty="0">
              <a:solidFill>
                <a:schemeClr val="tx1">
                  <a:lumMod val="65000"/>
                  <a:lumOff val="35000"/>
                </a:schemeClr>
              </a:solidFill>
            </a:endParaRPr>
          </a:p>
          <a:p>
            <a:pPr algn="r">
              <a:lnSpc>
                <a:spcPct val="200000"/>
              </a:lnSpc>
            </a:pPr>
            <a:endParaRPr lang="zh-CN" altLang="en-US" sz="1400" dirty="0">
              <a:solidFill>
                <a:schemeClr val="tx1">
                  <a:lumMod val="65000"/>
                  <a:lumOff val="35000"/>
                </a:schemeClr>
              </a:solidFill>
            </a:endParaRPr>
          </a:p>
          <a:p>
            <a:pPr algn="r">
              <a:lnSpc>
                <a:spcPct val="200000"/>
              </a:lnSpc>
            </a:pPr>
            <a:endParaRPr lang="zh-CN" altLang="en-US" sz="1400" dirty="0">
              <a:solidFill>
                <a:schemeClr val="tx1">
                  <a:lumMod val="65000"/>
                  <a:lumOff val="35000"/>
                </a:schemeClr>
              </a:solidFill>
            </a:endParaRPr>
          </a:p>
          <a:p>
            <a:pPr algn="r">
              <a:lnSpc>
                <a:spcPct val="200000"/>
              </a:lnSpc>
            </a:pPr>
            <a:endParaRPr lang="zh-CN" altLang="en-US" sz="1400" dirty="0">
              <a:solidFill>
                <a:schemeClr val="tx1">
                  <a:lumMod val="65000"/>
                  <a:lumOff val="35000"/>
                </a:schemeClr>
              </a:solidFill>
            </a:endParaRPr>
          </a:p>
          <a:p>
            <a:pPr algn="r">
              <a:lnSpc>
                <a:spcPct val="150000"/>
              </a:lnSpc>
            </a:pPr>
            <a:endParaRPr lang="zh-CN" altLang="en-US" sz="2000" dirty="0">
              <a:solidFill>
                <a:schemeClr val="tx1">
                  <a:lumMod val="65000"/>
                  <a:lumOff val="3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heel(1)">
                                      <p:cBhvr>
                                        <p:cTn id="27" dur="20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heel(1)">
                                      <p:cBhvr>
                                        <p:cTn id="37" dur="20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0" grpId="0"/>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服装, 人员&#10;&#10;已生成极高可信度的说明"/>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05000" y="0"/>
            <a:ext cx="10287000" cy="6858000"/>
          </a:xfrm>
          <a:prstGeom prst="rect">
            <a:avLst/>
          </a:prstGeom>
        </p:spPr>
      </p:pic>
      <p:sp>
        <p:nvSpPr>
          <p:cNvPr id="8" name="矩形 7"/>
          <p:cNvSpPr/>
          <p:nvPr/>
        </p:nvSpPr>
        <p:spPr>
          <a:xfrm>
            <a:off x="0" y="0"/>
            <a:ext cx="12192000" cy="6858000"/>
          </a:xfrm>
          <a:prstGeom prst="rect">
            <a:avLst/>
          </a:prstGeom>
          <a:gradFill flip="none" rotWithShape="1">
            <a:gsLst>
              <a:gs pos="99000">
                <a:srgbClr val="F0714E"/>
              </a:gs>
              <a:gs pos="95556">
                <a:srgbClr val="F0714E"/>
              </a:gs>
              <a:gs pos="37000">
                <a:srgbClr val="F69493">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8" name="216455"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506985" y="1324834"/>
            <a:ext cx="6546717" cy="3841309"/>
            <a:chOff x="1151204" y="2290416"/>
            <a:chExt cx="4981100" cy="2922678"/>
          </a:xfrm>
        </p:grpSpPr>
        <p:grpSp>
          <p:nvGrpSpPr>
            <p:cNvPr id="160" name="îṣlíḑe"/>
            <p:cNvGrpSpPr/>
            <p:nvPr/>
          </p:nvGrpSpPr>
          <p:grpSpPr>
            <a:xfrm>
              <a:off x="1201132" y="2290416"/>
              <a:ext cx="1305357" cy="1276932"/>
              <a:chOff x="1258282" y="2246220"/>
              <a:chExt cx="1305357" cy="1276932"/>
            </a:xfrm>
          </p:grpSpPr>
          <p:sp>
            <p:nvSpPr>
              <p:cNvPr id="189" name="îSḻiḋè"/>
              <p:cNvSpPr txBox="1"/>
              <p:nvPr/>
            </p:nvSpPr>
            <p:spPr bwMode="auto">
              <a:xfrm>
                <a:off x="1258282" y="3123042"/>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2400" b="1" dirty="0">
                    <a:solidFill>
                      <a:schemeClr val="bg1"/>
                    </a:solidFill>
                  </a:rPr>
                  <a:t>添加标题</a:t>
                </a:r>
                <a:endParaRPr lang="en-US" altLang="zh-CN" sz="2400" b="1" dirty="0">
                  <a:solidFill>
                    <a:schemeClr val="bg1"/>
                  </a:solidFill>
                </a:endParaRPr>
              </a:p>
            </p:txBody>
          </p:sp>
          <p:grpSp>
            <p:nvGrpSpPr>
              <p:cNvPr id="190" name="iṩḻïďê"/>
              <p:cNvGrpSpPr/>
              <p:nvPr/>
            </p:nvGrpSpPr>
            <p:grpSpPr>
              <a:xfrm>
                <a:off x="1605422" y="2246220"/>
                <a:ext cx="812312" cy="812312"/>
                <a:chOff x="1605422" y="2246220"/>
                <a:chExt cx="812312" cy="812312"/>
              </a:xfrm>
            </p:grpSpPr>
            <p:sp>
              <p:nvSpPr>
                <p:cNvPr id="191" name="iSḻîḓe"/>
                <p:cNvSpPr/>
                <p:nvPr/>
              </p:nvSpPr>
              <p:spPr>
                <a:xfrm>
                  <a:off x="1605422" y="2246220"/>
                  <a:ext cx="812312" cy="812312"/>
                </a:xfrm>
                <a:prstGeom prst="ellipse">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dirty="0"/>
                </a:p>
              </p:txBody>
            </p:sp>
            <p:sp>
              <p:nvSpPr>
                <p:cNvPr id="192" name="iŝḷîḓé"/>
                <p:cNvSpPr/>
                <p:nvPr/>
              </p:nvSpPr>
              <p:spPr>
                <a:xfrm>
                  <a:off x="1788441" y="2418376"/>
                  <a:ext cx="446274" cy="468000"/>
                </a:xfrm>
                <a:custGeom>
                  <a:avLst/>
                  <a:gdLst>
                    <a:gd name="connsiteX0" fmla="*/ 271981 w 578354"/>
                    <a:gd name="connsiteY0" fmla="*/ 340887 h 606510"/>
                    <a:gd name="connsiteX1" fmla="*/ 256365 w 578354"/>
                    <a:gd name="connsiteY1" fmla="*/ 346409 h 606510"/>
                    <a:gd name="connsiteX2" fmla="*/ 251051 w 578354"/>
                    <a:gd name="connsiteY2" fmla="*/ 352798 h 606510"/>
                    <a:gd name="connsiteX3" fmla="*/ 251051 w 578354"/>
                    <a:gd name="connsiteY3" fmla="*/ 368716 h 606510"/>
                    <a:gd name="connsiteX4" fmla="*/ 248665 w 578354"/>
                    <a:gd name="connsiteY4" fmla="*/ 370449 h 606510"/>
                    <a:gd name="connsiteX5" fmla="*/ 247038 w 578354"/>
                    <a:gd name="connsiteY5" fmla="*/ 375322 h 606510"/>
                    <a:gd name="connsiteX6" fmla="*/ 250509 w 578354"/>
                    <a:gd name="connsiteY6" fmla="*/ 409431 h 606510"/>
                    <a:gd name="connsiteX7" fmla="*/ 255172 w 578354"/>
                    <a:gd name="connsiteY7" fmla="*/ 414954 h 606510"/>
                    <a:gd name="connsiteX8" fmla="*/ 256907 w 578354"/>
                    <a:gd name="connsiteY8" fmla="*/ 415170 h 606510"/>
                    <a:gd name="connsiteX9" fmla="*/ 262004 w 578354"/>
                    <a:gd name="connsiteY9" fmla="*/ 412572 h 606510"/>
                    <a:gd name="connsiteX10" fmla="*/ 280114 w 578354"/>
                    <a:gd name="connsiteY10" fmla="*/ 388749 h 606510"/>
                    <a:gd name="connsiteX11" fmla="*/ 281307 w 578354"/>
                    <a:gd name="connsiteY11" fmla="*/ 384851 h 606510"/>
                    <a:gd name="connsiteX12" fmla="*/ 281307 w 578354"/>
                    <a:gd name="connsiteY12" fmla="*/ 346626 h 606510"/>
                    <a:gd name="connsiteX13" fmla="*/ 278270 w 578354"/>
                    <a:gd name="connsiteY13" fmla="*/ 341104 h 606510"/>
                    <a:gd name="connsiteX14" fmla="*/ 271981 w 578354"/>
                    <a:gd name="connsiteY14" fmla="*/ 340887 h 606510"/>
                    <a:gd name="connsiteX15" fmla="*/ 190755 w 578354"/>
                    <a:gd name="connsiteY15" fmla="*/ 340887 h 606510"/>
                    <a:gd name="connsiteX16" fmla="*/ 184357 w 578354"/>
                    <a:gd name="connsiteY16" fmla="*/ 341104 h 606510"/>
                    <a:gd name="connsiteX17" fmla="*/ 181321 w 578354"/>
                    <a:gd name="connsiteY17" fmla="*/ 346626 h 606510"/>
                    <a:gd name="connsiteX18" fmla="*/ 181212 w 578354"/>
                    <a:gd name="connsiteY18" fmla="*/ 384851 h 606510"/>
                    <a:gd name="connsiteX19" fmla="*/ 182513 w 578354"/>
                    <a:gd name="connsiteY19" fmla="*/ 388749 h 606510"/>
                    <a:gd name="connsiteX20" fmla="*/ 200624 w 578354"/>
                    <a:gd name="connsiteY20" fmla="*/ 412680 h 606510"/>
                    <a:gd name="connsiteX21" fmla="*/ 205721 w 578354"/>
                    <a:gd name="connsiteY21" fmla="*/ 415170 h 606510"/>
                    <a:gd name="connsiteX22" fmla="*/ 207456 w 578354"/>
                    <a:gd name="connsiteY22" fmla="*/ 414954 h 606510"/>
                    <a:gd name="connsiteX23" fmla="*/ 212119 w 578354"/>
                    <a:gd name="connsiteY23" fmla="*/ 409431 h 606510"/>
                    <a:gd name="connsiteX24" fmla="*/ 215589 w 578354"/>
                    <a:gd name="connsiteY24" fmla="*/ 375322 h 606510"/>
                    <a:gd name="connsiteX25" fmla="*/ 213963 w 578354"/>
                    <a:gd name="connsiteY25" fmla="*/ 370449 h 606510"/>
                    <a:gd name="connsiteX26" fmla="*/ 211577 w 578354"/>
                    <a:gd name="connsiteY26" fmla="*/ 368716 h 606510"/>
                    <a:gd name="connsiteX27" fmla="*/ 211577 w 578354"/>
                    <a:gd name="connsiteY27" fmla="*/ 352798 h 606510"/>
                    <a:gd name="connsiteX28" fmla="*/ 206263 w 578354"/>
                    <a:gd name="connsiteY28" fmla="*/ 346409 h 606510"/>
                    <a:gd name="connsiteX29" fmla="*/ 190755 w 578354"/>
                    <a:gd name="connsiteY29" fmla="*/ 340887 h 606510"/>
                    <a:gd name="connsiteX30" fmla="*/ 200624 w 578354"/>
                    <a:gd name="connsiteY30" fmla="*/ 168497 h 606510"/>
                    <a:gd name="connsiteX31" fmla="*/ 156161 w 578354"/>
                    <a:gd name="connsiteY31" fmla="*/ 180300 h 606510"/>
                    <a:gd name="connsiteX32" fmla="*/ 152583 w 578354"/>
                    <a:gd name="connsiteY32" fmla="*/ 186039 h 606510"/>
                    <a:gd name="connsiteX33" fmla="*/ 152583 w 578354"/>
                    <a:gd name="connsiteY33" fmla="*/ 197518 h 606510"/>
                    <a:gd name="connsiteX34" fmla="*/ 149980 w 578354"/>
                    <a:gd name="connsiteY34" fmla="*/ 197518 h 606510"/>
                    <a:gd name="connsiteX35" fmla="*/ 143473 w 578354"/>
                    <a:gd name="connsiteY35" fmla="*/ 203906 h 606510"/>
                    <a:gd name="connsiteX36" fmla="*/ 143473 w 578354"/>
                    <a:gd name="connsiteY36" fmla="*/ 214410 h 606510"/>
                    <a:gd name="connsiteX37" fmla="*/ 146401 w 578354"/>
                    <a:gd name="connsiteY37" fmla="*/ 219824 h 606510"/>
                    <a:gd name="connsiteX38" fmla="*/ 152691 w 578354"/>
                    <a:gd name="connsiteY38" fmla="*/ 223831 h 606510"/>
                    <a:gd name="connsiteX39" fmla="*/ 153016 w 578354"/>
                    <a:gd name="connsiteY39" fmla="*/ 226538 h 606510"/>
                    <a:gd name="connsiteX40" fmla="*/ 176007 w 578354"/>
                    <a:gd name="connsiteY40" fmla="*/ 279598 h 606510"/>
                    <a:gd name="connsiteX41" fmla="*/ 214071 w 578354"/>
                    <a:gd name="connsiteY41" fmla="*/ 312516 h 606510"/>
                    <a:gd name="connsiteX42" fmla="*/ 248557 w 578354"/>
                    <a:gd name="connsiteY42" fmla="*/ 312516 h 606510"/>
                    <a:gd name="connsiteX43" fmla="*/ 286621 w 578354"/>
                    <a:gd name="connsiteY43" fmla="*/ 279598 h 606510"/>
                    <a:gd name="connsiteX44" fmla="*/ 309611 w 578354"/>
                    <a:gd name="connsiteY44" fmla="*/ 226538 h 606510"/>
                    <a:gd name="connsiteX45" fmla="*/ 309936 w 578354"/>
                    <a:gd name="connsiteY45" fmla="*/ 223831 h 606510"/>
                    <a:gd name="connsiteX46" fmla="*/ 316226 w 578354"/>
                    <a:gd name="connsiteY46" fmla="*/ 219824 h 606510"/>
                    <a:gd name="connsiteX47" fmla="*/ 319154 w 578354"/>
                    <a:gd name="connsiteY47" fmla="*/ 214410 h 606510"/>
                    <a:gd name="connsiteX48" fmla="*/ 319154 w 578354"/>
                    <a:gd name="connsiteY48" fmla="*/ 203906 h 606510"/>
                    <a:gd name="connsiteX49" fmla="*/ 312756 w 578354"/>
                    <a:gd name="connsiteY49" fmla="*/ 197518 h 606510"/>
                    <a:gd name="connsiteX50" fmla="*/ 309177 w 578354"/>
                    <a:gd name="connsiteY50" fmla="*/ 197518 h 606510"/>
                    <a:gd name="connsiteX51" fmla="*/ 307117 w 578354"/>
                    <a:gd name="connsiteY51" fmla="*/ 195352 h 606510"/>
                    <a:gd name="connsiteX52" fmla="*/ 301044 w 578354"/>
                    <a:gd name="connsiteY52" fmla="*/ 194919 h 606510"/>
                    <a:gd name="connsiteX53" fmla="*/ 275668 w 578354"/>
                    <a:gd name="connsiteY53" fmla="*/ 200658 h 606510"/>
                    <a:gd name="connsiteX54" fmla="*/ 236302 w 578354"/>
                    <a:gd name="connsiteY54" fmla="*/ 182791 h 606510"/>
                    <a:gd name="connsiteX55" fmla="*/ 200624 w 578354"/>
                    <a:gd name="connsiteY55" fmla="*/ 168497 h 606510"/>
                    <a:gd name="connsiteX56" fmla="*/ 426321 w 578354"/>
                    <a:gd name="connsiteY56" fmla="*/ 71765 h 606510"/>
                    <a:gd name="connsiteX57" fmla="*/ 439012 w 578354"/>
                    <a:gd name="connsiteY57" fmla="*/ 84331 h 606510"/>
                    <a:gd name="connsiteX58" fmla="*/ 439012 w 578354"/>
                    <a:gd name="connsiteY58" fmla="*/ 99173 h 606510"/>
                    <a:gd name="connsiteX59" fmla="*/ 464721 w 578354"/>
                    <a:gd name="connsiteY59" fmla="*/ 112498 h 606510"/>
                    <a:gd name="connsiteX60" fmla="*/ 467758 w 578354"/>
                    <a:gd name="connsiteY60" fmla="*/ 124306 h 606510"/>
                    <a:gd name="connsiteX61" fmla="*/ 459297 w 578354"/>
                    <a:gd name="connsiteY61" fmla="*/ 133080 h 606510"/>
                    <a:gd name="connsiteX62" fmla="*/ 452789 w 578354"/>
                    <a:gd name="connsiteY62" fmla="*/ 135139 h 606510"/>
                    <a:gd name="connsiteX63" fmla="*/ 439555 w 578354"/>
                    <a:gd name="connsiteY63" fmla="*/ 131455 h 606510"/>
                    <a:gd name="connsiteX64" fmla="*/ 425019 w 578354"/>
                    <a:gd name="connsiteY64" fmla="*/ 125931 h 606510"/>
                    <a:gd name="connsiteX65" fmla="*/ 413738 w 578354"/>
                    <a:gd name="connsiteY65" fmla="*/ 132972 h 606510"/>
                    <a:gd name="connsiteX66" fmla="*/ 415582 w 578354"/>
                    <a:gd name="connsiteY66" fmla="*/ 137197 h 606510"/>
                    <a:gd name="connsiteX67" fmla="*/ 426429 w 578354"/>
                    <a:gd name="connsiteY67" fmla="*/ 140989 h 606510"/>
                    <a:gd name="connsiteX68" fmla="*/ 456043 w 578354"/>
                    <a:gd name="connsiteY68" fmla="*/ 149113 h 606510"/>
                    <a:gd name="connsiteX69" fmla="*/ 471230 w 578354"/>
                    <a:gd name="connsiteY69" fmla="*/ 161355 h 606510"/>
                    <a:gd name="connsiteX70" fmla="*/ 477304 w 578354"/>
                    <a:gd name="connsiteY70" fmla="*/ 181829 h 606510"/>
                    <a:gd name="connsiteX71" fmla="*/ 465480 w 578354"/>
                    <a:gd name="connsiteY71" fmla="*/ 209454 h 606510"/>
                    <a:gd name="connsiteX72" fmla="*/ 439012 w 578354"/>
                    <a:gd name="connsiteY72" fmla="*/ 222020 h 606510"/>
                    <a:gd name="connsiteX73" fmla="*/ 439012 w 578354"/>
                    <a:gd name="connsiteY73" fmla="*/ 242278 h 606510"/>
                    <a:gd name="connsiteX74" fmla="*/ 426321 w 578354"/>
                    <a:gd name="connsiteY74" fmla="*/ 254953 h 606510"/>
                    <a:gd name="connsiteX75" fmla="*/ 413738 w 578354"/>
                    <a:gd name="connsiteY75" fmla="*/ 242278 h 606510"/>
                    <a:gd name="connsiteX76" fmla="*/ 413738 w 578354"/>
                    <a:gd name="connsiteY76" fmla="*/ 222670 h 606510"/>
                    <a:gd name="connsiteX77" fmla="*/ 378158 w 578354"/>
                    <a:gd name="connsiteY77" fmla="*/ 202087 h 606510"/>
                    <a:gd name="connsiteX78" fmla="*/ 377073 w 578354"/>
                    <a:gd name="connsiteY78" fmla="*/ 190171 h 606510"/>
                    <a:gd name="connsiteX79" fmla="*/ 386402 w 578354"/>
                    <a:gd name="connsiteY79" fmla="*/ 182696 h 606510"/>
                    <a:gd name="connsiteX80" fmla="*/ 395948 w 578354"/>
                    <a:gd name="connsiteY80" fmla="*/ 180963 h 606510"/>
                    <a:gd name="connsiteX81" fmla="*/ 408531 w 578354"/>
                    <a:gd name="connsiteY81" fmla="*/ 186163 h 606510"/>
                    <a:gd name="connsiteX82" fmla="*/ 426646 w 578354"/>
                    <a:gd name="connsiteY82" fmla="*/ 193963 h 606510"/>
                    <a:gd name="connsiteX83" fmla="*/ 439555 w 578354"/>
                    <a:gd name="connsiteY83" fmla="*/ 187138 h 606510"/>
                    <a:gd name="connsiteX84" fmla="*/ 436626 w 578354"/>
                    <a:gd name="connsiteY84" fmla="*/ 181504 h 606510"/>
                    <a:gd name="connsiteX85" fmla="*/ 425778 w 578354"/>
                    <a:gd name="connsiteY85" fmla="*/ 177821 h 606510"/>
                    <a:gd name="connsiteX86" fmla="*/ 385534 w 578354"/>
                    <a:gd name="connsiteY86" fmla="*/ 161355 h 606510"/>
                    <a:gd name="connsiteX87" fmla="*/ 376964 w 578354"/>
                    <a:gd name="connsiteY87" fmla="*/ 138280 h 606510"/>
                    <a:gd name="connsiteX88" fmla="*/ 386402 w 578354"/>
                    <a:gd name="connsiteY88" fmla="*/ 112714 h 606510"/>
                    <a:gd name="connsiteX89" fmla="*/ 413738 w 578354"/>
                    <a:gd name="connsiteY89" fmla="*/ 98848 h 606510"/>
                    <a:gd name="connsiteX90" fmla="*/ 413738 w 578354"/>
                    <a:gd name="connsiteY90" fmla="*/ 84331 h 606510"/>
                    <a:gd name="connsiteX91" fmla="*/ 426321 w 578354"/>
                    <a:gd name="connsiteY91" fmla="*/ 71765 h 606510"/>
                    <a:gd name="connsiteX92" fmla="*/ 215047 w 578354"/>
                    <a:gd name="connsiteY92" fmla="*/ 46785 h 606510"/>
                    <a:gd name="connsiteX93" fmla="*/ 247581 w 578354"/>
                    <a:gd name="connsiteY93" fmla="*/ 46785 h 606510"/>
                    <a:gd name="connsiteX94" fmla="*/ 347675 w 578354"/>
                    <a:gd name="connsiteY94" fmla="*/ 146840 h 606510"/>
                    <a:gd name="connsiteX95" fmla="*/ 347675 w 578354"/>
                    <a:gd name="connsiteY95" fmla="*/ 178243 h 606510"/>
                    <a:gd name="connsiteX96" fmla="*/ 353423 w 578354"/>
                    <a:gd name="connsiteY96" fmla="*/ 196110 h 606510"/>
                    <a:gd name="connsiteX97" fmla="*/ 353423 w 578354"/>
                    <a:gd name="connsiteY97" fmla="*/ 218525 h 606510"/>
                    <a:gd name="connsiteX98" fmla="*/ 342362 w 578354"/>
                    <a:gd name="connsiteY98" fmla="*/ 242131 h 606510"/>
                    <a:gd name="connsiteX99" fmla="*/ 335963 w 578354"/>
                    <a:gd name="connsiteY99" fmla="*/ 259132 h 606510"/>
                    <a:gd name="connsiteX100" fmla="*/ 314383 w 578354"/>
                    <a:gd name="connsiteY100" fmla="*/ 299522 h 606510"/>
                    <a:gd name="connsiteX101" fmla="*/ 299743 w 578354"/>
                    <a:gd name="connsiteY101" fmla="*/ 318147 h 606510"/>
                    <a:gd name="connsiteX102" fmla="*/ 310587 w 578354"/>
                    <a:gd name="connsiteY102" fmla="*/ 331683 h 606510"/>
                    <a:gd name="connsiteX103" fmla="*/ 382052 w 578354"/>
                    <a:gd name="connsiteY103" fmla="*/ 353231 h 606510"/>
                    <a:gd name="connsiteX104" fmla="*/ 462627 w 578354"/>
                    <a:gd name="connsiteY104" fmla="*/ 587560 h 606510"/>
                    <a:gd name="connsiteX105" fmla="*/ 443758 w 578354"/>
                    <a:gd name="connsiteY105" fmla="*/ 606510 h 606510"/>
                    <a:gd name="connsiteX106" fmla="*/ 18978 w 578354"/>
                    <a:gd name="connsiteY106" fmla="*/ 606510 h 606510"/>
                    <a:gd name="connsiteX107" fmla="*/ 0 w 578354"/>
                    <a:gd name="connsiteY107" fmla="*/ 587560 h 606510"/>
                    <a:gd name="connsiteX108" fmla="*/ 217 w 578354"/>
                    <a:gd name="connsiteY108" fmla="*/ 584636 h 606510"/>
                    <a:gd name="connsiteX109" fmla="*/ 80575 w 578354"/>
                    <a:gd name="connsiteY109" fmla="*/ 353231 h 606510"/>
                    <a:gd name="connsiteX110" fmla="*/ 152040 w 578354"/>
                    <a:gd name="connsiteY110" fmla="*/ 331683 h 606510"/>
                    <a:gd name="connsiteX111" fmla="*/ 162885 w 578354"/>
                    <a:gd name="connsiteY111" fmla="*/ 318147 h 606510"/>
                    <a:gd name="connsiteX112" fmla="*/ 148353 w 578354"/>
                    <a:gd name="connsiteY112" fmla="*/ 299522 h 606510"/>
                    <a:gd name="connsiteX113" fmla="*/ 126664 w 578354"/>
                    <a:gd name="connsiteY113" fmla="*/ 259132 h 606510"/>
                    <a:gd name="connsiteX114" fmla="*/ 120266 w 578354"/>
                    <a:gd name="connsiteY114" fmla="*/ 242131 h 606510"/>
                    <a:gd name="connsiteX115" fmla="*/ 109205 w 578354"/>
                    <a:gd name="connsiteY115" fmla="*/ 218525 h 606510"/>
                    <a:gd name="connsiteX116" fmla="*/ 109205 w 578354"/>
                    <a:gd name="connsiteY116" fmla="*/ 196110 h 606510"/>
                    <a:gd name="connsiteX117" fmla="*/ 114952 w 578354"/>
                    <a:gd name="connsiteY117" fmla="*/ 178243 h 606510"/>
                    <a:gd name="connsiteX118" fmla="*/ 114952 w 578354"/>
                    <a:gd name="connsiteY118" fmla="*/ 146840 h 606510"/>
                    <a:gd name="connsiteX119" fmla="*/ 215047 w 578354"/>
                    <a:gd name="connsiteY119" fmla="*/ 46785 h 606510"/>
                    <a:gd name="connsiteX120" fmla="*/ 414825 w 578354"/>
                    <a:gd name="connsiteY120" fmla="*/ 0 h 606510"/>
                    <a:gd name="connsiteX121" fmla="*/ 578354 w 578354"/>
                    <a:gd name="connsiteY121" fmla="*/ 163305 h 606510"/>
                    <a:gd name="connsiteX122" fmla="*/ 414825 w 578354"/>
                    <a:gd name="connsiteY122" fmla="*/ 326718 h 606510"/>
                    <a:gd name="connsiteX123" fmla="*/ 344664 w 578354"/>
                    <a:gd name="connsiteY123" fmla="*/ 310907 h 606510"/>
                    <a:gd name="connsiteX124" fmla="*/ 360063 w 578354"/>
                    <a:gd name="connsiteY124" fmla="*/ 279719 h 606510"/>
                    <a:gd name="connsiteX125" fmla="*/ 414825 w 578354"/>
                    <a:gd name="connsiteY125" fmla="*/ 291956 h 606510"/>
                    <a:gd name="connsiteX126" fmla="*/ 543545 w 578354"/>
                    <a:gd name="connsiteY126" fmla="*/ 163305 h 606510"/>
                    <a:gd name="connsiteX127" fmla="*/ 414825 w 578354"/>
                    <a:gd name="connsiteY127" fmla="*/ 34762 h 606510"/>
                    <a:gd name="connsiteX128" fmla="*/ 338808 w 578354"/>
                    <a:gd name="connsiteY128" fmla="*/ 59561 h 606510"/>
                    <a:gd name="connsiteX129" fmla="*/ 311264 w 578354"/>
                    <a:gd name="connsiteY129" fmla="*/ 37036 h 606510"/>
                    <a:gd name="connsiteX130" fmla="*/ 414825 w 578354"/>
                    <a:gd name="connsiteY130" fmla="*/ 0 h 606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578354" h="606510">
                      <a:moveTo>
                        <a:pt x="271981" y="340887"/>
                      </a:moveTo>
                      <a:cubicBezTo>
                        <a:pt x="266667" y="343702"/>
                        <a:pt x="261461" y="345543"/>
                        <a:pt x="256365" y="346409"/>
                      </a:cubicBezTo>
                      <a:cubicBezTo>
                        <a:pt x="253328" y="346951"/>
                        <a:pt x="251051" y="349658"/>
                        <a:pt x="251051" y="352798"/>
                      </a:cubicBezTo>
                      <a:lnTo>
                        <a:pt x="251051" y="368716"/>
                      </a:lnTo>
                      <a:cubicBezTo>
                        <a:pt x="250183" y="369149"/>
                        <a:pt x="249316" y="369691"/>
                        <a:pt x="248665" y="370449"/>
                      </a:cubicBezTo>
                      <a:cubicBezTo>
                        <a:pt x="247472" y="371748"/>
                        <a:pt x="246821" y="373589"/>
                        <a:pt x="247038" y="375322"/>
                      </a:cubicBezTo>
                      <a:lnTo>
                        <a:pt x="250509" y="409431"/>
                      </a:lnTo>
                      <a:cubicBezTo>
                        <a:pt x="250834" y="412030"/>
                        <a:pt x="252677" y="414196"/>
                        <a:pt x="255172" y="414954"/>
                      </a:cubicBezTo>
                      <a:cubicBezTo>
                        <a:pt x="255822" y="415062"/>
                        <a:pt x="256365" y="415170"/>
                        <a:pt x="256907" y="415170"/>
                      </a:cubicBezTo>
                      <a:cubicBezTo>
                        <a:pt x="258859" y="415170"/>
                        <a:pt x="260811" y="414304"/>
                        <a:pt x="262004" y="412572"/>
                      </a:cubicBezTo>
                      <a:lnTo>
                        <a:pt x="280114" y="388749"/>
                      </a:lnTo>
                      <a:cubicBezTo>
                        <a:pt x="280873" y="387666"/>
                        <a:pt x="281307" y="386258"/>
                        <a:pt x="281307" y="384851"/>
                      </a:cubicBezTo>
                      <a:lnTo>
                        <a:pt x="281307" y="346626"/>
                      </a:lnTo>
                      <a:cubicBezTo>
                        <a:pt x="281307" y="344352"/>
                        <a:pt x="280222" y="342295"/>
                        <a:pt x="278270" y="341104"/>
                      </a:cubicBezTo>
                      <a:cubicBezTo>
                        <a:pt x="276318" y="339912"/>
                        <a:pt x="273933" y="339912"/>
                        <a:pt x="271981" y="340887"/>
                      </a:cubicBezTo>
                      <a:close/>
                      <a:moveTo>
                        <a:pt x="190755" y="340887"/>
                      </a:moveTo>
                      <a:cubicBezTo>
                        <a:pt x="188695" y="339912"/>
                        <a:pt x="186309" y="339912"/>
                        <a:pt x="184357" y="341104"/>
                      </a:cubicBezTo>
                      <a:cubicBezTo>
                        <a:pt x="182513" y="342295"/>
                        <a:pt x="181321" y="344352"/>
                        <a:pt x="181321" y="346626"/>
                      </a:cubicBezTo>
                      <a:lnTo>
                        <a:pt x="181212" y="384851"/>
                      </a:lnTo>
                      <a:cubicBezTo>
                        <a:pt x="181212" y="386258"/>
                        <a:pt x="181754" y="387666"/>
                        <a:pt x="182513" y="388749"/>
                      </a:cubicBezTo>
                      <a:lnTo>
                        <a:pt x="200624" y="412680"/>
                      </a:lnTo>
                      <a:cubicBezTo>
                        <a:pt x="201817" y="414304"/>
                        <a:pt x="203769" y="415170"/>
                        <a:pt x="205721" y="415170"/>
                      </a:cubicBezTo>
                      <a:cubicBezTo>
                        <a:pt x="206263" y="415170"/>
                        <a:pt x="206914" y="415062"/>
                        <a:pt x="207456" y="414954"/>
                      </a:cubicBezTo>
                      <a:cubicBezTo>
                        <a:pt x="209950" y="414196"/>
                        <a:pt x="211794" y="412030"/>
                        <a:pt x="212119" y="409431"/>
                      </a:cubicBezTo>
                      <a:lnTo>
                        <a:pt x="215589" y="375322"/>
                      </a:lnTo>
                      <a:cubicBezTo>
                        <a:pt x="215806" y="373589"/>
                        <a:pt x="215264" y="371748"/>
                        <a:pt x="213963" y="370449"/>
                      </a:cubicBezTo>
                      <a:cubicBezTo>
                        <a:pt x="213312" y="369691"/>
                        <a:pt x="212553" y="369149"/>
                        <a:pt x="211577" y="368716"/>
                      </a:cubicBezTo>
                      <a:lnTo>
                        <a:pt x="211577" y="352798"/>
                      </a:lnTo>
                      <a:cubicBezTo>
                        <a:pt x="211577" y="349658"/>
                        <a:pt x="209299" y="346951"/>
                        <a:pt x="206263" y="346409"/>
                      </a:cubicBezTo>
                      <a:cubicBezTo>
                        <a:pt x="201166" y="345543"/>
                        <a:pt x="195961" y="343702"/>
                        <a:pt x="190755" y="340887"/>
                      </a:cubicBezTo>
                      <a:close/>
                      <a:moveTo>
                        <a:pt x="200624" y="168497"/>
                      </a:moveTo>
                      <a:cubicBezTo>
                        <a:pt x="182513" y="168497"/>
                        <a:pt x="164945" y="175861"/>
                        <a:pt x="156161" y="180300"/>
                      </a:cubicBezTo>
                      <a:cubicBezTo>
                        <a:pt x="153884" y="181383"/>
                        <a:pt x="152583" y="183657"/>
                        <a:pt x="152583" y="186039"/>
                      </a:cubicBezTo>
                      <a:lnTo>
                        <a:pt x="152583" y="197518"/>
                      </a:lnTo>
                      <a:lnTo>
                        <a:pt x="149980" y="197518"/>
                      </a:lnTo>
                      <a:cubicBezTo>
                        <a:pt x="146401" y="197518"/>
                        <a:pt x="143473" y="200333"/>
                        <a:pt x="143473" y="203906"/>
                      </a:cubicBezTo>
                      <a:lnTo>
                        <a:pt x="143473" y="214410"/>
                      </a:lnTo>
                      <a:cubicBezTo>
                        <a:pt x="143473" y="216576"/>
                        <a:pt x="144666" y="218633"/>
                        <a:pt x="146401" y="219824"/>
                      </a:cubicBezTo>
                      <a:lnTo>
                        <a:pt x="152691" y="223831"/>
                      </a:lnTo>
                      <a:lnTo>
                        <a:pt x="153016" y="226538"/>
                      </a:lnTo>
                      <a:cubicBezTo>
                        <a:pt x="155077" y="241806"/>
                        <a:pt x="163644" y="261731"/>
                        <a:pt x="176007" y="279598"/>
                      </a:cubicBezTo>
                      <a:cubicBezTo>
                        <a:pt x="191731" y="302338"/>
                        <a:pt x="206480" y="312516"/>
                        <a:pt x="214071" y="312516"/>
                      </a:cubicBezTo>
                      <a:lnTo>
                        <a:pt x="248557" y="312516"/>
                      </a:lnTo>
                      <a:cubicBezTo>
                        <a:pt x="256148" y="312516"/>
                        <a:pt x="270896" y="302338"/>
                        <a:pt x="286621" y="279598"/>
                      </a:cubicBezTo>
                      <a:cubicBezTo>
                        <a:pt x="298984" y="261731"/>
                        <a:pt x="307551" y="241806"/>
                        <a:pt x="309611" y="226538"/>
                      </a:cubicBezTo>
                      <a:lnTo>
                        <a:pt x="309936" y="223831"/>
                      </a:lnTo>
                      <a:lnTo>
                        <a:pt x="316226" y="219824"/>
                      </a:lnTo>
                      <a:cubicBezTo>
                        <a:pt x="318070" y="218633"/>
                        <a:pt x="319154" y="216576"/>
                        <a:pt x="319154" y="214410"/>
                      </a:cubicBezTo>
                      <a:lnTo>
                        <a:pt x="319154" y="203906"/>
                      </a:lnTo>
                      <a:cubicBezTo>
                        <a:pt x="319154" y="200333"/>
                        <a:pt x="316226" y="197518"/>
                        <a:pt x="312756" y="197518"/>
                      </a:cubicBezTo>
                      <a:lnTo>
                        <a:pt x="309177" y="197518"/>
                      </a:lnTo>
                      <a:cubicBezTo>
                        <a:pt x="308744" y="196651"/>
                        <a:pt x="307984" y="195893"/>
                        <a:pt x="307117" y="195352"/>
                      </a:cubicBezTo>
                      <a:cubicBezTo>
                        <a:pt x="305382" y="194161"/>
                        <a:pt x="302996" y="193944"/>
                        <a:pt x="301044" y="194919"/>
                      </a:cubicBezTo>
                      <a:cubicBezTo>
                        <a:pt x="292477" y="198709"/>
                        <a:pt x="283910" y="200658"/>
                        <a:pt x="275668" y="200658"/>
                      </a:cubicBezTo>
                      <a:cubicBezTo>
                        <a:pt x="261028" y="200658"/>
                        <a:pt x="247797" y="194702"/>
                        <a:pt x="236302" y="182791"/>
                      </a:cubicBezTo>
                      <a:cubicBezTo>
                        <a:pt x="227193" y="173370"/>
                        <a:pt x="215155" y="168497"/>
                        <a:pt x="200624" y="168497"/>
                      </a:cubicBezTo>
                      <a:close/>
                      <a:moveTo>
                        <a:pt x="426321" y="71765"/>
                      </a:moveTo>
                      <a:cubicBezTo>
                        <a:pt x="433372" y="71765"/>
                        <a:pt x="439012" y="77398"/>
                        <a:pt x="439012" y="84331"/>
                      </a:cubicBezTo>
                      <a:lnTo>
                        <a:pt x="439012" y="99173"/>
                      </a:lnTo>
                      <a:cubicBezTo>
                        <a:pt x="449860" y="101231"/>
                        <a:pt x="458321" y="105564"/>
                        <a:pt x="464721" y="112498"/>
                      </a:cubicBezTo>
                      <a:cubicBezTo>
                        <a:pt x="467650" y="115639"/>
                        <a:pt x="468843" y="120081"/>
                        <a:pt x="467758" y="124306"/>
                      </a:cubicBezTo>
                      <a:cubicBezTo>
                        <a:pt x="466565" y="128531"/>
                        <a:pt x="463419" y="131780"/>
                        <a:pt x="459297" y="133080"/>
                      </a:cubicBezTo>
                      <a:lnTo>
                        <a:pt x="452789" y="135139"/>
                      </a:lnTo>
                      <a:cubicBezTo>
                        <a:pt x="448016" y="136655"/>
                        <a:pt x="442809" y="135247"/>
                        <a:pt x="439555" y="131455"/>
                      </a:cubicBezTo>
                      <a:cubicBezTo>
                        <a:pt x="436192" y="127772"/>
                        <a:pt x="431311" y="125931"/>
                        <a:pt x="425019" y="125931"/>
                      </a:cubicBezTo>
                      <a:cubicBezTo>
                        <a:pt x="419921" y="125931"/>
                        <a:pt x="413738" y="127122"/>
                        <a:pt x="413738" y="132972"/>
                      </a:cubicBezTo>
                      <a:cubicBezTo>
                        <a:pt x="413738" y="134597"/>
                        <a:pt x="414388" y="136005"/>
                        <a:pt x="415582" y="137197"/>
                      </a:cubicBezTo>
                      <a:cubicBezTo>
                        <a:pt x="416883" y="138389"/>
                        <a:pt x="420463" y="139689"/>
                        <a:pt x="426429" y="140989"/>
                      </a:cubicBezTo>
                      <a:cubicBezTo>
                        <a:pt x="440097" y="144022"/>
                        <a:pt x="450077" y="146730"/>
                        <a:pt x="456043" y="149113"/>
                      </a:cubicBezTo>
                      <a:cubicBezTo>
                        <a:pt x="462118" y="151497"/>
                        <a:pt x="467216" y="155613"/>
                        <a:pt x="471230" y="161355"/>
                      </a:cubicBezTo>
                      <a:cubicBezTo>
                        <a:pt x="475243" y="167096"/>
                        <a:pt x="477304" y="174030"/>
                        <a:pt x="477304" y="181829"/>
                      </a:cubicBezTo>
                      <a:cubicBezTo>
                        <a:pt x="477304" y="192771"/>
                        <a:pt x="473291" y="202087"/>
                        <a:pt x="465480" y="209454"/>
                      </a:cubicBezTo>
                      <a:cubicBezTo>
                        <a:pt x="458863" y="215737"/>
                        <a:pt x="449968" y="219962"/>
                        <a:pt x="439012" y="222020"/>
                      </a:cubicBezTo>
                      <a:lnTo>
                        <a:pt x="439012" y="242278"/>
                      </a:lnTo>
                      <a:cubicBezTo>
                        <a:pt x="439012" y="249320"/>
                        <a:pt x="433372" y="254953"/>
                        <a:pt x="426321" y="254953"/>
                      </a:cubicBezTo>
                      <a:cubicBezTo>
                        <a:pt x="419378" y="254953"/>
                        <a:pt x="413738" y="249320"/>
                        <a:pt x="413738" y="242278"/>
                      </a:cubicBezTo>
                      <a:lnTo>
                        <a:pt x="413738" y="222670"/>
                      </a:lnTo>
                      <a:cubicBezTo>
                        <a:pt x="397683" y="220504"/>
                        <a:pt x="385751" y="213571"/>
                        <a:pt x="378158" y="202087"/>
                      </a:cubicBezTo>
                      <a:cubicBezTo>
                        <a:pt x="375771" y="198512"/>
                        <a:pt x="375337" y="194071"/>
                        <a:pt x="377073" y="190171"/>
                      </a:cubicBezTo>
                      <a:cubicBezTo>
                        <a:pt x="378700" y="186271"/>
                        <a:pt x="382171" y="183454"/>
                        <a:pt x="386402" y="182696"/>
                      </a:cubicBezTo>
                      <a:lnTo>
                        <a:pt x="395948" y="180963"/>
                      </a:lnTo>
                      <a:cubicBezTo>
                        <a:pt x="400721" y="180096"/>
                        <a:pt x="405710" y="182046"/>
                        <a:pt x="408531" y="186163"/>
                      </a:cubicBezTo>
                      <a:cubicBezTo>
                        <a:pt x="412110" y="191254"/>
                        <a:pt x="418185" y="193963"/>
                        <a:pt x="426646" y="193963"/>
                      </a:cubicBezTo>
                      <a:cubicBezTo>
                        <a:pt x="439555" y="193963"/>
                        <a:pt x="439555" y="188763"/>
                        <a:pt x="439555" y="187138"/>
                      </a:cubicBezTo>
                      <a:cubicBezTo>
                        <a:pt x="439555" y="184646"/>
                        <a:pt x="438578" y="182913"/>
                        <a:pt x="436626" y="181504"/>
                      </a:cubicBezTo>
                      <a:cubicBezTo>
                        <a:pt x="434673" y="180096"/>
                        <a:pt x="430985" y="178905"/>
                        <a:pt x="425778" y="177821"/>
                      </a:cubicBezTo>
                      <a:cubicBezTo>
                        <a:pt x="404734" y="173488"/>
                        <a:pt x="391283" y="167963"/>
                        <a:pt x="385534" y="161355"/>
                      </a:cubicBezTo>
                      <a:cubicBezTo>
                        <a:pt x="379785" y="154530"/>
                        <a:pt x="376964" y="147055"/>
                        <a:pt x="376964" y="138280"/>
                      </a:cubicBezTo>
                      <a:cubicBezTo>
                        <a:pt x="376964" y="128639"/>
                        <a:pt x="380110" y="120081"/>
                        <a:pt x="386402" y="112714"/>
                      </a:cubicBezTo>
                      <a:cubicBezTo>
                        <a:pt x="392368" y="105564"/>
                        <a:pt x="401588" y="100906"/>
                        <a:pt x="413738" y="98848"/>
                      </a:cubicBezTo>
                      <a:lnTo>
                        <a:pt x="413738" y="84331"/>
                      </a:lnTo>
                      <a:cubicBezTo>
                        <a:pt x="413738" y="77398"/>
                        <a:pt x="419378" y="71765"/>
                        <a:pt x="426321" y="71765"/>
                      </a:cubicBezTo>
                      <a:close/>
                      <a:moveTo>
                        <a:pt x="215047" y="46785"/>
                      </a:moveTo>
                      <a:lnTo>
                        <a:pt x="247581" y="46785"/>
                      </a:lnTo>
                      <a:cubicBezTo>
                        <a:pt x="302779" y="46785"/>
                        <a:pt x="347675" y="91723"/>
                        <a:pt x="347675" y="146840"/>
                      </a:cubicBezTo>
                      <a:lnTo>
                        <a:pt x="347675" y="178243"/>
                      </a:lnTo>
                      <a:cubicBezTo>
                        <a:pt x="351471" y="183441"/>
                        <a:pt x="353423" y="189721"/>
                        <a:pt x="353423" y="196110"/>
                      </a:cubicBezTo>
                      <a:lnTo>
                        <a:pt x="353423" y="218525"/>
                      </a:lnTo>
                      <a:cubicBezTo>
                        <a:pt x="353423" y="227621"/>
                        <a:pt x="349302" y="236284"/>
                        <a:pt x="342362" y="242131"/>
                      </a:cubicBezTo>
                      <a:cubicBezTo>
                        <a:pt x="340626" y="247654"/>
                        <a:pt x="338458" y="253393"/>
                        <a:pt x="335963" y="259132"/>
                      </a:cubicBezTo>
                      <a:cubicBezTo>
                        <a:pt x="330758" y="272559"/>
                        <a:pt x="323275" y="286528"/>
                        <a:pt x="314383" y="299522"/>
                      </a:cubicBezTo>
                      <a:cubicBezTo>
                        <a:pt x="310587" y="305045"/>
                        <a:pt x="305599" y="311650"/>
                        <a:pt x="299743" y="318147"/>
                      </a:cubicBezTo>
                      <a:cubicBezTo>
                        <a:pt x="305056" y="321937"/>
                        <a:pt x="308852" y="326485"/>
                        <a:pt x="310587" y="331683"/>
                      </a:cubicBezTo>
                      <a:lnTo>
                        <a:pt x="382052" y="353231"/>
                      </a:lnTo>
                      <a:cubicBezTo>
                        <a:pt x="432263" y="367742"/>
                        <a:pt x="462627" y="578464"/>
                        <a:pt x="462627" y="587560"/>
                      </a:cubicBezTo>
                      <a:cubicBezTo>
                        <a:pt x="462627" y="598064"/>
                        <a:pt x="454169" y="606510"/>
                        <a:pt x="443758" y="606510"/>
                      </a:cubicBezTo>
                      <a:lnTo>
                        <a:pt x="18978" y="606510"/>
                      </a:lnTo>
                      <a:cubicBezTo>
                        <a:pt x="8459" y="606510"/>
                        <a:pt x="0" y="598064"/>
                        <a:pt x="0" y="587560"/>
                      </a:cubicBezTo>
                      <a:cubicBezTo>
                        <a:pt x="0" y="586586"/>
                        <a:pt x="109" y="585611"/>
                        <a:pt x="217" y="584636"/>
                      </a:cubicBezTo>
                      <a:cubicBezTo>
                        <a:pt x="217" y="584636"/>
                        <a:pt x="30365" y="367742"/>
                        <a:pt x="80575" y="353231"/>
                      </a:cubicBezTo>
                      <a:lnTo>
                        <a:pt x="152040" y="331683"/>
                      </a:lnTo>
                      <a:cubicBezTo>
                        <a:pt x="153775" y="326485"/>
                        <a:pt x="157571" y="321937"/>
                        <a:pt x="162885" y="318147"/>
                      </a:cubicBezTo>
                      <a:cubicBezTo>
                        <a:pt x="157029" y="311650"/>
                        <a:pt x="152040" y="305045"/>
                        <a:pt x="148353" y="299522"/>
                      </a:cubicBezTo>
                      <a:cubicBezTo>
                        <a:pt x="139352" y="286528"/>
                        <a:pt x="131870" y="272559"/>
                        <a:pt x="126664" y="259132"/>
                      </a:cubicBezTo>
                      <a:cubicBezTo>
                        <a:pt x="124170" y="253393"/>
                        <a:pt x="122001" y="247654"/>
                        <a:pt x="120266" y="242131"/>
                      </a:cubicBezTo>
                      <a:cubicBezTo>
                        <a:pt x="113325" y="236284"/>
                        <a:pt x="109205" y="227621"/>
                        <a:pt x="109205" y="218525"/>
                      </a:cubicBezTo>
                      <a:lnTo>
                        <a:pt x="109205" y="196110"/>
                      </a:lnTo>
                      <a:cubicBezTo>
                        <a:pt x="109205" y="189721"/>
                        <a:pt x="111265" y="183441"/>
                        <a:pt x="114952" y="178243"/>
                      </a:cubicBezTo>
                      <a:lnTo>
                        <a:pt x="114952" y="146840"/>
                      </a:lnTo>
                      <a:cubicBezTo>
                        <a:pt x="114952" y="91723"/>
                        <a:pt x="159848" y="46785"/>
                        <a:pt x="215047" y="46785"/>
                      </a:cubicBezTo>
                      <a:close/>
                      <a:moveTo>
                        <a:pt x="414825" y="0"/>
                      </a:moveTo>
                      <a:cubicBezTo>
                        <a:pt x="504940" y="0"/>
                        <a:pt x="578354" y="73314"/>
                        <a:pt x="578354" y="163305"/>
                      </a:cubicBezTo>
                      <a:cubicBezTo>
                        <a:pt x="578354" y="253404"/>
                        <a:pt x="504940" y="326718"/>
                        <a:pt x="414825" y="326718"/>
                      </a:cubicBezTo>
                      <a:cubicBezTo>
                        <a:pt x="389667" y="326718"/>
                        <a:pt x="365918" y="320979"/>
                        <a:pt x="344664" y="310907"/>
                      </a:cubicBezTo>
                      <a:cubicBezTo>
                        <a:pt x="350737" y="300620"/>
                        <a:pt x="355942" y="290115"/>
                        <a:pt x="360063" y="279719"/>
                      </a:cubicBezTo>
                      <a:cubicBezTo>
                        <a:pt x="376654" y="287516"/>
                        <a:pt x="395198" y="291956"/>
                        <a:pt x="414825" y="291956"/>
                      </a:cubicBezTo>
                      <a:cubicBezTo>
                        <a:pt x="485854" y="291956"/>
                        <a:pt x="543545" y="234236"/>
                        <a:pt x="543545" y="163305"/>
                      </a:cubicBezTo>
                      <a:cubicBezTo>
                        <a:pt x="543545" y="92482"/>
                        <a:pt x="485854" y="34762"/>
                        <a:pt x="414825" y="34762"/>
                      </a:cubicBezTo>
                      <a:cubicBezTo>
                        <a:pt x="386414" y="34762"/>
                        <a:pt x="360171" y="43967"/>
                        <a:pt x="338808" y="59561"/>
                      </a:cubicBezTo>
                      <a:cubicBezTo>
                        <a:pt x="330675" y="50897"/>
                        <a:pt x="321458" y="43317"/>
                        <a:pt x="311264" y="37036"/>
                      </a:cubicBezTo>
                      <a:cubicBezTo>
                        <a:pt x="339459" y="13861"/>
                        <a:pt x="375570" y="0"/>
                        <a:pt x="4148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dirty="0"/>
                </a:p>
              </p:txBody>
            </p:sp>
          </p:grpSp>
        </p:grpSp>
        <p:grpSp>
          <p:nvGrpSpPr>
            <p:cNvPr id="161" name="íŝlíde"/>
            <p:cNvGrpSpPr/>
            <p:nvPr/>
          </p:nvGrpSpPr>
          <p:grpSpPr>
            <a:xfrm>
              <a:off x="3076102" y="2290416"/>
              <a:ext cx="1305357" cy="1302415"/>
              <a:chOff x="3291125" y="2246220"/>
              <a:chExt cx="1305357" cy="1302415"/>
            </a:xfrm>
          </p:grpSpPr>
          <p:sp>
            <p:nvSpPr>
              <p:cNvPr id="185" name="ïŝľîḋè"/>
              <p:cNvSpPr txBox="1"/>
              <p:nvPr/>
            </p:nvSpPr>
            <p:spPr bwMode="auto">
              <a:xfrm>
                <a:off x="3291125" y="3148525"/>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400" b="1" dirty="0">
                    <a:solidFill>
                      <a:schemeClr val="bg1"/>
                    </a:solidFill>
                  </a:rPr>
                  <a:t>添加标题</a:t>
                </a:r>
                <a:endParaRPr lang="en-US" altLang="zh-CN" sz="2400" b="1" dirty="0">
                  <a:solidFill>
                    <a:schemeClr val="bg1"/>
                  </a:solidFill>
                </a:endParaRPr>
              </a:p>
            </p:txBody>
          </p:sp>
          <p:grpSp>
            <p:nvGrpSpPr>
              <p:cNvPr id="186" name="ïśliďè"/>
              <p:cNvGrpSpPr/>
              <p:nvPr/>
            </p:nvGrpSpPr>
            <p:grpSpPr>
              <a:xfrm>
                <a:off x="3605672" y="2246220"/>
                <a:ext cx="812312" cy="812312"/>
                <a:chOff x="3605672" y="2246220"/>
                <a:chExt cx="812312" cy="812312"/>
              </a:xfrm>
            </p:grpSpPr>
            <p:sp>
              <p:nvSpPr>
                <p:cNvPr id="187" name="îSľîḓê"/>
                <p:cNvSpPr/>
                <p:nvPr/>
              </p:nvSpPr>
              <p:spPr>
                <a:xfrm>
                  <a:off x="3605672" y="2246220"/>
                  <a:ext cx="812312" cy="812312"/>
                </a:xfrm>
                <a:prstGeom prst="ellipse">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dirty="0"/>
                </a:p>
              </p:txBody>
            </p:sp>
            <p:sp>
              <p:nvSpPr>
                <p:cNvPr id="188" name="iŝļiḓê"/>
                <p:cNvSpPr/>
                <p:nvPr/>
              </p:nvSpPr>
              <p:spPr>
                <a:xfrm>
                  <a:off x="3777828" y="2418730"/>
                  <a:ext cx="468000" cy="467293"/>
                </a:xfrm>
                <a:custGeom>
                  <a:avLst/>
                  <a:gdLst>
                    <a:gd name="connsiteX0" fmla="*/ 519527 w 607639"/>
                    <a:gd name="connsiteY0" fmla="*/ 441105 h 606722"/>
                    <a:gd name="connsiteX1" fmla="*/ 591530 w 607639"/>
                    <a:gd name="connsiteY1" fmla="*/ 512985 h 606722"/>
                    <a:gd name="connsiteX2" fmla="*/ 607639 w 607639"/>
                    <a:gd name="connsiteY2" fmla="*/ 551813 h 606722"/>
                    <a:gd name="connsiteX3" fmla="*/ 591530 w 607639"/>
                    <a:gd name="connsiteY3" fmla="*/ 590640 h 606722"/>
                    <a:gd name="connsiteX4" fmla="*/ 552636 w 607639"/>
                    <a:gd name="connsiteY4" fmla="*/ 606722 h 606722"/>
                    <a:gd name="connsiteX5" fmla="*/ 513742 w 607639"/>
                    <a:gd name="connsiteY5" fmla="*/ 590640 h 606722"/>
                    <a:gd name="connsiteX6" fmla="*/ 441740 w 607639"/>
                    <a:gd name="connsiteY6" fmla="*/ 518760 h 606722"/>
                    <a:gd name="connsiteX7" fmla="*/ 484194 w 607639"/>
                    <a:gd name="connsiteY7" fmla="*/ 483487 h 606722"/>
                    <a:gd name="connsiteX8" fmla="*/ 519527 w 607639"/>
                    <a:gd name="connsiteY8" fmla="*/ 441105 h 606722"/>
                    <a:gd name="connsiteX9" fmla="*/ 143842 w 607639"/>
                    <a:gd name="connsiteY9" fmla="*/ 314086 h 606722"/>
                    <a:gd name="connsiteX10" fmla="*/ 143842 w 607639"/>
                    <a:gd name="connsiteY10" fmla="*/ 359411 h 606722"/>
                    <a:gd name="connsiteX11" fmla="*/ 207831 w 607639"/>
                    <a:gd name="connsiteY11" fmla="*/ 359411 h 606722"/>
                    <a:gd name="connsiteX12" fmla="*/ 207831 w 607639"/>
                    <a:gd name="connsiteY12" fmla="*/ 314086 h 606722"/>
                    <a:gd name="connsiteX13" fmla="*/ 231861 w 607639"/>
                    <a:gd name="connsiteY13" fmla="*/ 279159 h 606722"/>
                    <a:gd name="connsiteX14" fmla="*/ 231861 w 607639"/>
                    <a:gd name="connsiteY14" fmla="*/ 359411 h 606722"/>
                    <a:gd name="connsiteX15" fmla="*/ 295850 w 607639"/>
                    <a:gd name="connsiteY15" fmla="*/ 359411 h 606722"/>
                    <a:gd name="connsiteX16" fmla="*/ 295850 w 607639"/>
                    <a:gd name="connsiteY16" fmla="*/ 279159 h 606722"/>
                    <a:gd name="connsiteX17" fmla="*/ 319969 w 607639"/>
                    <a:gd name="connsiteY17" fmla="*/ 244232 h 606722"/>
                    <a:gd name="connsiteX18" fmla="*/ 319969 w 607639"/>
                    <a:gd name="connsiteY18" fmla="*/ 359411 h 606722"/>
                    <a:gd name="connsiteX19" fmla="*/ 383958 w 607639"/>
                    <a:gd name="connsiteY19" fmla="*/ 359411 h 606722"/>
                    <a:gd name="connsiteX20" fmla="*/ 383958 w 607639"/>
                    <a:gd name="connsiteY20" fmla="*/ 244232 h 606722"/>
                    <a:gd name="connsiteX21" fmla="*/ 143842 w 607639"/>
                    <a:gd name="connsiteY21" fmla="*/ 237478 h 606722"/>
                    <a:gd name="connsiteX22" fmla="*/ 143842 w 607639"/>
                    <a:gd name="connsiteY22" fmla="*/ 278093 h 606722"/>
                    <a:gd name="connsiteX23" fmla="*/ 207831 w 607639"/>
                    <a:gd name="connsiteY23" fmla="*/ 278093 h 606722"/>
                    <a:gd name="connsiteX24" fmla="*/ 207831 w 607639"/>
                    <a:gd name="connsiteY24" fmla="*/ 237478 h 606722"/>
                    <a:gd name="connsiteX25" fmla="*/ 231861 w 607639"/>
                    <a:gd name="connsiteY25" fmla="*/ 202551 h 606722"/>
                    <a:gd name="connsiteX26" fmla="*/ 231861 w 607639"/>
                    <a:gd name="connsiteY26" fmla="*/ 243166 h 606722"/>
                    <a:gd name="connsiteX27" fmla="*/ 295850 w 607639"/>
                    <a:gd name="connsiteY27" fmla="*/ 243166 h 606722"/>
                    <a:gd name="connsiteX28" fmla="*/ 295850 w 607639"/>
                    <a:gd name="connsiteY28" fmla="*/ 202551 h 606722"/>
                    <a:gd name="connsiteX29" fmla="*/ 319969 w 607639"/>
                    <a:gd name="connsiteY29" fmla="*/ 167625 h 606722"/>
                    <a:gd name="connsiteX30" fmla="*/ 319969 w 607639"/>
                    <a:gd name="connsiteY30" fmla="*/ 208239 h 606722"/>
                    <a:gd name="connsiteX31" fmla="*/ 383958 w 607639"/>
                    <a:gd name="connsiteY31" fmla="*/ 208239 h 606722"/>
                    <a:gd name="connsiteX32" fmla="*/ 383958 w 607639"/>
                    <a:gd name="connsiteY32" fmla="*/ 167625 h 606722"/>
                    <a:gd name="connsiteX33" fmla="*/ 267549 w 607639"/>
                    <a:gd name="connsiteY33" fmla="*/ 92794 h 606722"/>
                    <a:gd name="connsiteX34" fmla="*/ 442163 w 607639"/>
                    <a:gd name="connsiteY34" fmla="*/ 267161 h 606722"/>
                    <a:gd name="connsiteX35" fmla="*/ 267549 w 607639"/>
                    <a:gd name="connsiteY35" fmla="*/ 441529 h 606722"/>
                    <a:gd name="connsiteX36" fmla="*/ 92935 w 607639"/>
                    <a:gd name="connsiteY36" fmla="*/ 267161 h 606722"/>
                    <a:gd name="connsiteX37" fmla="*/ 267549 w 607639"/>
                    <a:gd name="connsiteY37" fmla="*/ 92794 h 606722"/>
                    <a:gd name="connsiteX38" fmla="*/ 267556 w 607639"/>
                    <a:gd name="connsiteY38" fmla="*/ 56794 h 606722"/>
                    <a:gd name="connsiteX39" fmla="*/ 56876 w 607639"/>
                    <a:gd name="connsiteY39" fmla="*/ 267170 h 606722"/>
                    <a:gd name="connsiteX40" fmla="*/ 267556 w 607639"/>
                    <a:gd name="connsiteY40" fmla="*/ 477635 h 606722"/>
                    <a:gd name="connsiteX41" fmla="*/ 478325 w 607639"/>
                    <a:gd name="connsiteY41" fmla="*/ 267170 h 606722"/>
                    <a:gd name="connsiteX42" fmla="*/ 267556 w 607639"/>
                    <a:gd name="connsiteY42" fmla="*/ 56794 h 606722"/>
                    <a:gd name="connsiteX43" fmla="*/ 268713 w 607639"/>
                    <a:gd name="connsiteY43" fmla="*/ 0 h 606722"/>
                    <a:gd name="connsiteX44" fmla="*/ 458744 w 607639"/>
                    <a:gd name="connsiteY44" fmla="*/ 78569 h 606722"/>
                    <a:gd name="connsiteX45" fmla="*/ 537426 w 607639"/>
                    <a:gd name="connsiteY45" fmla="*/ 268325 h 606722"/>
                    <a:gd name="connsiteX46" fmla="*/ 458744 w 607639"/>
                    <a:gd name="connsiteY46" fmla="*/ 458081 h 606722"/>
                    <a:gd name="connsiteX47" fmla="*/ 268713 w 607639"/>
                    <a:gd name="connsiteY47" fmla="*/ 536650 h 606722"/>
                    <a:gd name="connsiteX48" fmla="*/ 78682 w 607639"/>
                    <a:gd name="connsiteY48" fmla="*/ 458081 h 606722"/>
                    <a:gd name="connsiteX49" fmla="*/ 0 w 607639"/>
                    <a:gd name="connsiteY49" fmla="*/ 268325 h 606722"/>
                    <a:gd name="connsiteX50" fmla="*/ 78682 w 607639"/>
                    <a:gd name="connsiteY50" fmla="*/ 78569 h 606722"/>
                    <a:gd name="connsiteX51" fmla="*/ 268713 w 607639"/>
                    <a:gd name="connsiteY51"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7639" h="606722">
                      <a:moveTo>
                        <a:pt x="519527" y="441105"/>
                      </a:moveTo>
                      <a:lnTo>
                        <a:pt x="591530" y="512985"/>
                      </a:lnTo>
                      <a:cubicBezTo>
                        <a:pt x="601854" y="523292"/>
                        <a:pt x="607639" y="537063"/>
                        <a:pt x="607639" y="551813"/>
                      </a:cubicBezTo>
                      <a:cubicBezTo>
                        <a:pt x="607639" y="566473"/>
                        <a:pt x="601854" y="580245"/>
                        <a:pt x="591530" y="590640"/>
                      </a:cubicBezTo>
                      <a:cubicBezTo>
                        <a:pt x="581117" y="600947"/>
                        <a:pt x="567321" y="606722"/>
                        <a:pt x="552636" y="606722"/>
                      </a:cubicBezTo>
                      <a:cubicBezTo>
                        <a:pt x="537862" y="606722"/>
                        <a:pt x="524067" y="600947"/>
                        <a:pt x="513742" y="590640"/>
                      </a:cubicBezTo>
                      <a:lnTo>
                        <a:pt x="441740" y="518760"/>
                      </a:lnTo>
                      <a:cubicBezTo>
                        <a:pt x="456781" y="508365"/>
                        <a:pt x="470933" y="496636"/>
                        <a:pt x="484194" y="483487"/>
                      </a:cubicBezTo>
                      <a:cubicBezTo>
                        <a:pt x="497366" y="470248"/>
                        <a:pt x="509114" y="456121"/>
                        <a:pt x="519527" y="441105"/>
                      </a:cubicBezTo>
                      <a:close/>
                      <a:moveTo>
                        <a:pt x="143842" y="314086"/>
                      </a:moveTo>
                      <a:lnTo>
                        <a:pt x="143842" y="359411"/>
                      </a:lnTo>
                      <a:lnTo>
                        <a:pt x="207831" y="359411"/>
                      </a:lnTo>
                      <a:lnTo>
                        <a:pt x="207831" y="314086"/>
                      </a:lnTo>
                      <a:close/>
                      <a:moveTo>
                        <a:pt x="231861" y="279159"/>
                      </a:moveTo>
                      <a:lnTo>
                        <a:pt x="231861" y="359411"/>
                      </a:lnTo>
                      <a:lnTo>
                        <a:pt x="295850" y="359411"/>
                      </a:lnTo>
                      <a:lnTo>
                        <a:pt x="295850" y="279159"/>
                      </a:lnTo>
                      <a:close/>
                      <a:moveTo>
                        <a:pt x="319969" y="244232"/>
                      </a:moveTo>
                      <a:lnTo>
                        <a:pt x="319969" y="359411"/>
                      </a:lnTo>
                      <a:lnTo>
                        <a:pt x="383958" y="359411"/>
                      </a:lnTo>
                      <a:lnTo>
                        <a:pt x="383958" y="244232"/>
                      </a:lnTo>
                      <a:close/>
                      <a:moveTo>
                        <a:pt x="143842" y="237478"/>
                      </a:moveTo>
                      <a:lnTo>
                        <a:pt x="143842" y="278093"/>
                      </a:lnTo>
                      <a:lnTo>
                        <a:pt x="207831" y="278093"/>
                      </a:lnTo>
                      <a:lnTo>
                        <a:pt x="207831" y="237478"/>
                      </a:lnTo>
                      <a:close/>
                      <a:moveTo>
                        <a:pt x="231861" y="202551"/>
                      </a:moveTo>
                      <a:lnTo>
                        <a:pt x="231861" y="243166"/>
                      </a:lnTo>
                      <a:lnTo>
                        <a:pt x="295850" y="243166"/>
                      </a:lnTo>
                      <a:lnTo>
                        <a:pt x="295850" y="202551"/>
                      </a:lnTo>
                      <a:close/>
                      <a:moveTo>
                        <a:pt x="319969" y="167625"/>
                      </a:moveTo>
                      <a:lnTo>
                        <a:pt x="319969" y="208239"/>
                      </a:lnTo>
                      <a:lnTo>
                        <a:pt x="383958" y="208239"/>
                      </a:lnTo>
                      <a:lnTo>
                        <a:pt x="383958" y="167625"/>
                      </a:lnTo>
                      <a:close/>
                      <a:moveTo>
                        <a:pt x="267549" y="92794"/>
                      </a:moveTo>
                      <a:cubicBezTo>
                        <a:pt x="363845" y="92794"/>
                        <a:pt x="442163" y="171091"/>
                        <a:pt x="442163" y="267161"/>
                      </a:cubicBezTo>
                      <a:cubicBezTo>
                        <a:pt x="442163" y="363321"/>
                        <a:pt x="363845" y="441529"/>
                        <a:pt x="267549" y="441529"/>
                      </a:cubicBezTo>
                      <a:cubicBezTo>
                        <a:pt x="171342" y="441529"/>
                        <a:pt x="92935" y="363321"/>
                        <a:pt x="92935" y="267161"/>
                      </a:cubicBezTo>
                      <a:cubicBezTo>
                        <a:pt x="92935" y="171091"/>
                        <a:pt x="171342" y="92794"/>
                        <a:pt x="267549" y="92794"/>
                      </a:cubicBezTo>
                      <a:close/>
                      <a:moveTo>
                        <a:pt x="267556" y="56794"/>
                      </a:moveTo>
                      <a:cubicBezTo>
                        <a:pt x="151401" y="56794"/>
                        <a:pt x="56876" y="151183"/>
                        <a:pt x="56876" y="267170"/>
                      </a:cubicBezTo>
                      <a:cubicBezTo>
                        <a:pt x="56876" y="383245"/>
                        <a:pt x="151401" y="477635"/>
                        <a:pt x="267556" y="477635"/>
                      </a:cubicBezTo>
                      <a:cubicBezTo>
                        <a:pt x="383799" y="477635"/>
                        <a:pt x="478325" y="383245"/>
                        <a:pt x="478325" y="267170"/>
                      </a:cubicBezTo>
                      <a:cubicBezTo>
                        <a:pt x="478325" y="151183"/>
                        <a:pt x="383799" y="56794"/>
                        <a:pt x="267556" y="56794"/>
                      </a:cubicBezTo>
                      <a:close/>
                      <a:moveTo>
                        <a:pt x="268713" y="0"/>
                      </a:moveTo>
                      <a:cubicBezTo>
                        <a:pt x="340453" y="0"/>
                        <a:pt x="407920" y="27908"/>
                        <a:pt x="458744" y="78569"/>
                      </a:cubicBezTo>
                      <a:cubicBezTo>
                        <a:pt x="509478" y="129230"/>
                        <a:pt x="537426" y="196689"/>
                        <a:pt x="537426" y="268325"/>
                      </a:cubicBezTo>
                      <a:cubicBezTo>
                        <a:pt x="537426" y="339961"/>
                        <a:pt x="509478" y="407331"/>
                        <a:pt x="458744" y="458081"/>
                      </a:cubicBezTo>
                      <a:cubicBezTo>
                        <a:pt x="407920" y="508742"/>
                        <a:pt x="340453" y="536650"/>
                        <a:pt x="268713" y="536650"/>
                      </a:cubicBezTo>
                      <a:cubicBezTo>
                        <a:pt x="196973" y="536650"/>
                        <a:pt x="129417" y="508742"/>
                        <a:pt x="78682" y="458081"/>
                      </a:cubicBezTo>
                      <a:cubicBezTo>
                        <a:pt x="27948" y="407331"/>
                        <a:pt x="0" y="339961"/>
                        <a:pt x="0" y="268325"/>
                      </a:cubicBezTo>
                      <a:cubicBezTo>
                        <a:pt x="0" y="196689"/>
                        <a:pt x="27948" y="129230"/>
                        <a:pt x="78682" y="78569"/>
                      </a:cubicBezTo>
                      <a:cubicBezTo>
                        <a:pt x="129417" y="27908"/>
                        <a:pt x="196973" y="0"/>
                        <a:pt x="26871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dirty="0"/>
                </a:p>
              </p:txBody>
            </p:sp>
          </p:grpSp>
        </p:grpSp>
        <p:grpSp>
          <p:nvGrpSpPr>
            <p:cNvPr id="162" name="ïS1ídê"/>
            <p:cNvGrpSpPr/>
            <p:nvPr/>
          </p:nvGrpSpPr>
          <p:grpSpPr>
            <a:xfrm>
              <a:off x="4826947" y="2290416"/>
              <a:ext cx="1305357" cy="1288847"/>
              <a:chOff x="5199843" y="2246220"/>
              <a:chExt cx="1305357" cy="1288847"/>
            </a:xfrm>
          </p:grpSpPr>
          <p:sp>
            <p:nvSpPr>
              <p:cNvPr id="181" name="íṧļíḍe"/>
              <p:cNvSpPr txBox="1"/>
              <p:nvPr/>
            </p:nvSpPr>
            <p:spPr bwMode="auto">
              <a:xfrm>
                <a:off x="5199843" y="3134957"/>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400" b="1" dirty="0">
                    <a:solidFill>
                      <a:srgbClr val="FF9409"/>
                    </a:solidFill>
                  </a:rPr>
                  <a:t>添加标题</a:t>
                </a:r>
                <a:endParaRPr lang="en-US" altLang="zh-CN" sz="2400" b="1" dirty="0">
                  <a:solidFill>
                    <a:srgbClr val="FF9409"/>
                  </a:solidFill>
                </a:endParaRPr>
              </a:p>
            </p:txBody>
          </p:sp>
          <p:grpSp>
            <p:nvGrpSpPr>
              <p:cNvPr id="182" name="ïśḻïdê"/>
              <p:cNvGrpSpPr/>
              <p:nvPr/>
            </p:nvGrpSpPr>
            <p:grpSpPr>
              <a:xfrm>
                <a:off x="5605922" y="2246220"/>
                <a:ext cx="812312" cy="812312"/>
                <a:chOff x="5605922" y="2246220"/>
                <a:chExt cx="812312" cy="812312"/>
              </a:xfrm>
            </p:grpSpPr>
            <p:sp>
              <p:nvSpPr>
                <p:cNvPr id="183" name="ï$ľide"/>
                <p:cNvSpPr/>
                <p:nvPr/>
              </p:nvSpPr>
              <p:spPr>
                <a:xfrm>
                  <a:off x="5605922" y="2246220"/>
                  <a:ext cx="812312" cy="812312"/>
                </a:xfrm>
                <a:prstGeom prst="ellipse">
                  <a:avLst/>
                </a:prstGeom>
                <a:noFill/>
                <a:ln w="22225">
                  <a:solidFill>
                    <a:srgbClr val="FF9409"/>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a:p>
              </p:txBody>
            </p:sp>
            <p:sp>
              <p:nvSpPr>
                <p:cNvPr id="184" name="í$ļîdê"/>
                <p:cNvSpPr/>
                <p:nvPr/>
              </p:nvSpPr>
              <p:spPr>
                <a:xfrm>
                  <a:off x="5778078" y="2418730"/>
                  <a:ext cx="468000" cy="467293"/>
                </a:xfrm>
                <a:custGeom>
                  <a:avLst/>
                  <a:gdLst>
                    <a:gd name="connsiteX0" fmla="*/ 402120 w 607639"/>
                    <a:gd name="connsiteY0" fmla="*/ 85874 h 606722"/>
                    <a:gd name="connsiteX1" fmla="*/ 607639 w 607639"/>
                    <a:gd name="connsiteY1" fmla="*/ 342965 h 606722"/>
                    <a:gd name="connsiteX2" fmla="*/ 343375 w 607639"/>
                    <a:gd name="connsiteY2" fmla="*/ 606722 h 606722"/>
                    <a:gd name="connsiteX3" fmla="*/ 85965 w 607639"/>
                    <a:gd name="connsiteY3" fmla="*/ 401529 h 606722"/>
                    <a:gd name="connsiteX4" fmla="*/ 91128 w 607639"/>
                    <a:gd name="connsiteY4" fmla="*/ 379223 h 606722"/>
                    <a:gd name="connsiteX5" fmla="*/ 111777 w 607639"/>
                    <a:gd name="connsiteY5" fmla="*/ 369270 h 606722"/>
                    <a:gd name="connsiteX6" fmla="*/ 369811 w 607639"/>
                    <a:gd name="connsiteY6" fmla="*/ 369270 h 606722"/>
                    <a:gd name="connsiteX7" fmla="*/ 369811 w 607639"/>
                    <a:gd name="connsiteY7" fmla="*/ 111645 h 606722"/>
                    <a:gd name="connsiteX8" fmla="*/ 379779 w 607639"/>
                    <a:gd name="connsiteY8" fmla="*/ 91028 h 606722"/>
                    <a:gd name="connsiteX9" fmla="*/ 402120 w 607639"/>
                    <a:gd name="connsiteY9" fmla="*/ 85874 h 606722"/>
                    <a:gd name="connsiteX10" fmla="*/ 290615 w 607639"/>
                    <a:gd name="connsiteY10" fmla="*/ 0 h 606722"/>
                    <a:gd name="connsiteX11" fmla="*/ 317051 w 607639"/>
                    <a:gd name="connsiteY11" fmla="*/ 26394 h 606722"/>
                    <a:gd name="connsiteX12" fmla="*/ 317051 w 607639"/>
                    <a:gd name="connsiteY12" fmla="*/ 290163 h 606722"/>
                    <a:gd name="connsiteX13" fmla="*/ 290615 w 607639"/>
                    <a:gd name="connsiteY13" fmla="*/ 316557 h 606722"/>
                    <a:gd name="connsiteX14" fmla="*/ 26436 w 607639"/>
                    <a:gd name="connsiteY14" fmla="*/ 316557 h 606722"/>
                    <a:gd name="connsiteX15" fmla="*/ 0 w 607639"/>
                    <a:gd name="connsiteY15" fmla="*/ 290163 h 606722"/>
                    <a:gd name="connsiteX16" fmla="*/ 290615 w 607639"/>
                    <a:gd name="connsiteY1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7639" h="606722">
                      <a:moveTo>
                        <a:pt x="402120" y="85874"/>
                      </a:moveTo>
                      <a:cubicBezTo>
                        <a:pt x="523082" y="113333"/>
                        <a:pt x="607639" y="218996"/>
                        <a:pt x="607639" y="342965"/>
                      </a:cubicBezTo>
                      <a:cubicBezTo>
                        <a:pt x="607639" y="488352"/>
                        <a:pt x="489081" y="606722"/>
                        <a:pt x="343375" y="606722"/>
                      </a:cubicBezTo>
                      <a:cubicBezTo>
                        <a:pt x="219388" y="606722"/>
                        <a:pt x="113469" y="522299"/>
                        <a:pt x="85965" y="401529"/>
                      </a:cubicBezTo>
                      <a:cubicBezTo>
                        <a:pt x="84185" y="393708"/>
                        <a:pt x="86054" y="385533"/>
                        <a:pt x="91128" y="379223"/>
                      </a:cubicBezTo>
                      <a:cubicBezTo>
                        <a:pt x="96112" y="373002"/>
                        <a:pt x="103767" y="369270"/>
                        <a:pt x="111777" y="369270"/>
                      </a:cubicBezTo>
                      <a:lnTo>
                        <a:pt x="369811" y="369270"/>
                      </a:lnTo>
                      <a:lnTo>
                        <a:pt x="369811" y="111645"/>
                      </a:lnTo>
                      <a:cubicBezTo>
                        <a:pt x="369811" y="103647"/>
                        <a:pt x="373549" y="96004"/>
                        <a:pt x="379779" y="91028"/>
                      </a:cubicBezTo>
                      <a:cubicBezTo>
                        <a:pt x="386099" y="86051"/>
                        <a:pt x="394377" y="84185"/>
                        <a:pt x="402120" y="85874"/>
                      </a:cubicBezTo>
                      <a:close/>
                      <a:moveTo>
                        <a:pt x="290615" y="0"/>
                      </a:moveTo>
                      <a:cubicBezTo>
                        <a:pt x="305213" y="0"/>
                        <a:pt x="317051" y="11820"/>
                        <a:pt x="317051" y="26394"/>
                      </a:cubicBezTo>
                      <a:lnTo>
                        <a:pt x="317051" y="290163"/>
                      </a:lnTo>
                      <a:cubicBezTo>
                        <a:pt x="317051" y="304737"/>
                        <a:pt x="305213" y="316557"/>
                        <a:pt x="290615" y="316557"/>
                      </a:cubicBezTo>
                      <a:lnTo>
                        <a:pt x="26436" y="316557"/>
                      </a:lnTo>
                      <a:cubicBezTo>
                        <a:pt x="11838" y="316557"/>
                        <a:pt x="0" y="304737"/>
                        <a:pt x="0" y="290163"/>
                      </a:cubicBezTo>
                      <a:cubicBezTo>
                        <a:pt x="0" y="130196"/>
                        <a:pt x="130399" y="0"/>
                        <a:pt x="290615" y="0"/>
                      </a:cubicBezTo>
                      <a:close/>
                    </a:path>
                  </a:pathLst>
                </a:custGeom>
                <a:solidFill>
                  <a:srgbClr val="FF94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dirty="0"/>
                </a:p>
              </p:txBody>
            </p:sp>
          </p:grpSp>
        </p:grpSp>
        <p:grpSp>
          <p:nvGrpSpPr>
            <p:cNvPr id="163" name="i$1ïḓe"/>
            <p:cNvGrpSpPr/>
            <p:nvPr/>
          </p:nvGrpSpPr>
          <p:grpSpPr>
            <a:xfrm>
              <a:off x="1151204" y="3869512"/>
              <a:ext cx="1305357" cy="1314530"/>
              <a:chOff x="1208354" y="3780358"/>
              <a:chExt cx="1305357" cy="1314530"/>
            </a:xfrm>
          </p:grpSpPr>
          <p:sp>
            <p:nvSpPr>
              <p:cNvPr id="177" name="išḷîḑè"/>
              <p:cNvSpPr txBox="1"/>
              <p:nvPr/>
            </p:nvSpPr>
            <p:spPr bwMode="auto">
              <a:xfrm>
                <a:off x="1208354" y="4694778"/>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400" b="1" dirty="0">
                    <a:solidFill>
                      <a:schemeClr val="bg1"/>
                    </a:solidFill>
                  </a:rPr>
                  <a:t>添加标题</a:t>
                </a:r>
                <a:endParaRPr lang="en-US" altLang="zh-CN" sz="2400" b="1" dirty="0">
                  <a:solidFill>
                    <a:schemeClr val="bg1"/>
                  </a:solidFill>
                </a:endParaRPr>
              </a:p>
            </p:txBody>
          </p:sp>
          <p:grpSp>
            <p:nvGrpSpPr>
              <p:cNvPr id="178" name="iṩ1íḋê"/>
              <p:cNvGrpSpPr/>
              <p:nvPr/>
            </p:nvGrpSpPr>
            <p:grpSpPr>
              <a:xfrm>
                <a:off x="1605422" y="3780358"/>
                <a:ext cx="812312" cy="812312"/>
                <a:chOff x="1605422" y="3780358"/>
                <a:chExt cx="812312" cy="812312"/>
              </a:xfrm>
            </p:grpSpPr>
            <p:sp>
              <p:nvSpPr>
                <p:cNvPr id="179" name="iṩliḋe"/>
                <p:cNvSpPr/>
                <p:nvPr/>
              </p:nvSpPr>
              <p:spPr>
                <a:xfrm>
                  <a:off x="1605422" y="3780358"/>
                  <a:ext cx="812312" cy="812312"/>
                </a:xfrm>
                <a:prstGeom prst="ellipse">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dirty="0"/>
                </a:p>
              </p:txBody>
            </p:sp>
            <p:sp>
              <p:nvSpPr>
                <p:cNvPr id="180" name="îsḻïdê"/>
                <p:cNvSpPr/>
                <p:nvPr/>
              </p:nvSpPr>
              <p:spPr>
                <a:xfrm>
                  <a:off x="1787680" y="3962955"/>
                  <a:ext cx="447796" cy="447120"/>
                </a:xfrm>
                <a:custGeom>
                  <a:avLst/>
                  <a:gdLst>
                    <a:gd name="connsiteX0" fmla="*/ 278522 w 607639"/>
                    <a:gd name="connsiteY0" fmla="*/ 176978 h 606722"/>
                    <a:gd name="connsiteX1" fmla="*/ 354380 w 607639"/>
                    <a:gd name="connsiteY1" fmla="*/ 227538 h 606722"/>
                    <a:gd name="connsiteX2" fmla="*/ 278522 w 607639"/>
                    <a:gd name="connsiteY2" fmla="*/ 278098 h 606722"/>
                    <a:gd name="connsiteX3" fmla="*/ 303775 w 607639"/>
                    <a:gd name="connsiteY3" fmla="*/ 151691 h 606722"/>
                    <a:gd name="connsiteX4" fmla="*/ 227842 w 607639"/>
                    <a:gd name="connsiteY4" fmla="*/ 227503 h 606722"/>
                    <a:gd name="connsiteX5" fmla="*/ 303775 w 607639"/>
                    <a:gd name="connsiteY5" fmla="*/ 303315 h 606722"/>
                    <a:gd name="connsiteX6" fmla="*/ 379797 w 607639"/>
                    <a:gd name="connsiteY6" fmla="*/ 227503 h 606722"/>
                    <a:gd name="connsiteX7" fmla="*/ 303775 w 607639"/>
                    <a:gd name="connsiteY7" fmla="*/ 151691 h 606722"/>
                    <a:gd name="connsiteX8" fmla="*/ 303775 w 607639"/>
                    <a:gd name="connsiteY8" fmla="*/ 101120 h 606722"/>
                    <a:gd name="connsiteX9" fmla="*/ 430449 w 607639"/>
                    <a:gd name="connsiteY9" fmla="*/ 227503 h 606722"/>
                    <a:gd name="connsiteX10" fmla="*/ 303775 w 607639"/>
                    <a:gd name="connsiteY10" fmla="*/ 353886 h 606722"/>
                    <a:gd name="connsiteX11" fmla="*/ 177190 w 607639"/>
                    <a:gd name="connsiteY11" fmla="*/ 227503 h 606722"/>
                    <a:gd name="connsiteX12" fmla="*/ 303775 w 607639"/>
                    <a:gd name="connsiteY12" fmla="*/ 101120 h 606722"/>
                    <a:gd name="connsiteX13" fmla="*/ 75921 w 607639"/>
                    <a:gd name="connsiteY13" fmla="*/ 50568 h 606722"/>
                    <a:gd name="connsiteX14" fmla="*/ 75921 w 607639"/>
                    <a:gd name="connsiteY14" fmla="*/ 404452 h 606722"/>
                    <a:gd name="connsiteX15" fmla="*/ 531629 w 607639"/>
                    <a:gd name="connsiteY15" fmla="*/ 404452 h 606722"/>
                    <a:gd name="connsiteX16" fmla="*/ 531629 w 607639"/>
                    <a:gd name="connsiteY16" fmla="*/ 50568 h 606722"/>
                    <a:gd name="connsiteX17" fmla="*/ 25277 w 607639"/>
                    <a:gd name="connsiteY17" fmla="*/ 0 h 606722"/>
                    <a:gd name="connsiteX18" fmla="*/ 582273 w 607639"/>
                    <a:gd name="connsiteY18" fmla="*/ 0 h 606722"/>
                    <a:gd name="connsiteX19" fmla="*/ 607639 w 607639"/>
                    <a:gd name="connsiteY19" fmla="*/ 25239 h 606722"/>
                    <a:gd name="connsiteX20" fmla="*/ 582273 w 607639"/>
                    <a:gd name="connsiteY20" fmla="*/ 50568 h 606722"/>
                    <a:gd name="connsiteX21" fmla="*/ 582273 w 607639"/>
                    <a:gd name="connsiteY21" fmla="*/ 455019 h 606722"/>
                    <a:gd name="connsiteX22" fmla="*/ 329141 w 607639"/>
                    <a:gd name="connsiteY22" fmla="*/ 455019 h 606722"/>
                    <a:gd name="connsiteX23" fmla="*/ 329141 w 607639"/>
                    <a:gd name="connsiteY23" fmla="*/ 512341 h 606722"/>
                    <a:gd name="connsiteX24" fmla="*/ 354419 w 607639"/>
                    <a:gd name="connsiteY24" fmla="*/ 556155 h 606722"/>
                    <a:gd name="connsiteX25" fmla="*/ 303775 w 607639"/>
                    <a:gd name="connsiteY25" fmla="*/ 606722 h 606722"/>
                    <a:gd name="connsiteX26" fmla="*/ 253131 w 607639"/>
                    <a:gd name="connsiteY26" fmla="*/ 556155 h 606722"/>
                    <a:gd name="connsiteX27" fmla="*/ 278497 w 607639"/>
                    <a:gd name="connsiteY27" fmla="*/ 512341 h 606722"/>
                    <a:gd name="connsiteX28" fmla="*/ 278497 w 607639"/>
                    <a:gd name="connsiteY28" fmla="*/ 455019 h 606722"/>
                    <a:gd name="connsiteX29" fmla="*/ 25277 w 607639"/>
                    <a:gd name="connsiteY29" fmla="*/ 455019 h 606722"/>
                    <a:gd name="connsiteX30" fmla="*/ 25277 w 607639"/>
                    <a:gd name="connsiteY30" fmla="*/ 50568 h 606722"/>
                    <a:gd name="connsiteX31" fmla="*/ 0 w 607639"/>
                    <a:gd name="connsiteY31" fmla="*/ 25239 h 606722"/>
                    <a:gd name="connsiteX32" fmla="*/ 25277 w 607639"/>
                    <a:gd name="connsiteY32"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7639" h="606722">
                      <a:moveTo>
                        <a:pt x="278522" y="176978"/>
                      </a:moveTo>
                      <a:lnTo>
                        <a:pt x="354380" y="227538"/>
                      </a:lnTo>
                      <a:lnTo>
                        <a:pt x="278522" y="278098"/>
                      </a:lnTo>
                      <a:close/>
                      <a:moveTo>
                        <a:pt x="303775" y="151691"/>
                      </a:moveTo>
                      <a:cubicBezTo>
                        <a:pt x="261847" y="151691"/>
                        <a:pt x="227842" y="185642"/>
                        <a:pt x="227842" y="227503"/>
                      </a:cubicBezTo>
                      <a:cubicBezTo>
                        <a:pt x="227842" y="269364"/>
                        <a:pt x="261847" y="303315"/>
                        <a:pt x="303775" y="303315"/>
                      </a:cubicBezTo>
                      <a:cubicBezTo>
                        <a:pt x="345792" y="303315"/>
                        <a:pt x="379797" y="269364"/>
                        <a:pt x="379797" y="227503"/>
                      </a:cubicBezTo>
                      <a:cubicBezTo>
                        <a:pt x="379797" y="185642"/>
                        <a:pt x="345792" y="151691"/>
                        <a:pt x="303775" y="151691"/>
                      </a:cubicBezTo>
                      <a:close/>
                      <a:moveTo>
                        <a:pt x="303775" y="101120"/>
                      </a:moveTo>
                      <a:cubicBezTo>
                        <a:pt x="373744" y="101120"/>
                        <a:pt x="430449" y="157735"/>
                        <a:pt x="430449" y="227503"/>
                      </a:cubicBezTo>
                      <a:cubicBezTo>
                        <a:pt x="430449" y="297271"/>
                        <a:pt x="373744" y="353886"/>
                        <a:pt x="303775" y="353886"/>
                      </a:cubicBezTo>
                      <a:cubicBezTo>
                        <a:pt x="233895" y="353886"/>
                        <a:pt x="177190" y="297271"/>
                        <a:pt x="177190" y="227503"/>
                      </a:cubicBezTo>
                      <a:cubicBezTo>
                        <a:pt x="177190" y="157735"/>
                        <a:pt x="233895" y="101120"/>
                        <a:pt x="303775" y="101120"/>
                      </a:cubicBezTo>
                      <a:close/>
                      <a:moveTo>
                        <a:pt x="75921" y="50568"/>
                      </a:moveTo>
                      <a:lnTo>
                        <a:pt x="75921" y="404452"/>
                      </a:lnTo>
                      <a:lnTo>
                        <a:pt x="531629" y="404452"/>
                      </a:lnTo>
                      <a:lnTo>
                        <a:pt x="531629" y="50568"/>
                      </a:lnTo>
                      <a:close/>
                      <a:moveTo>
                        <a:pt x="25277" y="0"/>
                      </a:moveTo>
                      <a:lnTo>
                        <a:pt x="582273" y="0"/>
                      </a:lnTo>
                      <a:cubicBezTo>
                        <a:pt x="596246" y="0"/>
                        <a:pt x="607639" y="11287"/>
                        <a:pt x="607639" y="25239"/>
                      </a:cubicBezTo>
                      <a:cubicBezTo>
                        <a:pt x="607639" y="39281"/>
                        <a:pt x="596246" y="50568"/>
                        <a:pt x="582273" y="50568"/>
                      </a:cubicBezTo>
                      <a:lnTo>
                        <a:pt x="582273" y="455019"/>
                      </a:lnTo>
                      <a:lnTo>
                        <a:pt x="329141" y="455019"/>
                      </a:lnTo>
                      <a:lnTo>
                        <a:pt x="329141" y="512341"/>
                      </a:lnTo>
                      <a:cubicBezTo>
                        <a:pt x="344272" y="521050"/>
                        <a:pt x="354419" y="537403"/>
                        <a:pt x="354419" y="556155"/>
                      </a:cubicBezTo>
                      <a:cubicBezTo>
                        <a:pt x="354419" y="584060"/>
                        <a:pt x="331812" y="606722"/>
                        <a:pt x="303775" y="606722"/>
                      </a:cubicBezTo>
                      <a:cubicBezTo>
                        <a:pt x="275827" y="606722"/>
                        <a:pt x="253131" y="584060"/>
                        <a:pt x="253131" y="556155"/>
                      </a:cubicBezTo>
                      <a:cubicBezTo>
                        <a:pt x="253131" y="537403"/>
                        <a:pt x="263367" y="521050"/>
                        <a:pt x="278497" y="512341"/>
                      </a:cubicBezTo>
                      <a:lnTo>
                        <a:pt x="278497" y="455019"/>
                      </a:lnTo>
                      <a:lnTo>
                        <a:pt x="25277" y="455019"/>
                      </a:lnTo>
                      <a:lnTo>
                        <a:pt x="25277" y="50568"/>
                      </a:lnTo>
                      <a:cubicBezTo>
                        <a:pt x="11304" y="50568"/>
                        <a:pt x="0" y="39281"/>
                        <a:pt x="0" y="25239"/>
                      </a:cubicBezTo>
                      <a:cubicBezTo>
                        <a:pt x="0" y="11287"/>
                        <a:pt x="11304" y="0"/>
                        <a:pt x="2527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a:p>
              </p:txBody>
            </p:sp>
          </p:grpSp>
        </p:grpSp>
        <p:grpSp>
          <p:nvGrpSpPr>
            <p:cNvPr id="164" name="íSḷïdè"/>
            <p:cNvGrpSpPr/>
            <p:nvPr/>
          </p:nvGrpSpPr>
          <p:grpSpPr>
            <a:xfrm>
              <a:off x="3056714" y="3869512"/>
              <a:ext cx="1305357" cy="1343582"/>
              <a:chOff x="3271737" y="3780358"/>
              <a:chExt cx="1305357" cy="1343582"/>
            </a:xfrm>
          </p:grpSpPr>
          <p:sp>
            <p:nvSpPr>
              <p:cNvPr id="173" name="iṥlíďê"/>
              <p:cNvSpPr txBox="1"/>
              <p:nvPr/>
            </p:nvSpPr>
            <p:spPr bwMode="auto">
              <a:xfrm>
                <a:off x="3271737" y="4723830"/>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400" b="1" dirty="0">
                    <a:solidFill>
                      <a:schemeClr val="bg1"/>
                    </a:solidFill>
                  </a:rPr>
                  <a:t>添加标题</a:t>
                </a:r>
                <a:endParaRPr lang="en-US" altLang="zh-CN" sz="2400" b="1" dirty="0">
                  <a:solidFill>
                    <a:schemeClr val="bg1"/>
                  </a:solidFill>
                </a:endParaRPr>
              </a:p>
            </p:txBody>
          </p:sp>
          <p:grpSp>
            <p:nvGrpSpPr>
              <p:cNvPr id="174" name="iṡḷïḑé"/>
              <p:cNvGrpSpPr/>
              <p:nvPr/>
            </p:nvGrpSpPr>
            <p:grpSpPr>
              <a:xfrm>
                <a:off x="3605672" y="3780358"/>
                <a:ext cx="812312" cy="812312"/>
                <a:chOff x="3605672" y="3780358"/>
                <a:chExt cx="812312" cy="812312"/>
              </a:xfrm>
            </p:grpSpPr>
            <p:sp>
              <p:nvSpPr>
                <p:cNvPr id="175" name="ïṥḻiḍé"/>
                <p:cNvSpPr/>
                <p:nvPr/>
              </p:nvSpPr>
              <p:spPr>
                <a:xfrm>
                  <a:off x="3605672" y="3780358"/>
                  <a:ext cx="812312" cy="812312"/>
                </a:xfrm>
                <a:prstGeom prst="ellipse">
                  <a:avLst/>
                </a:prstGeom>
                <a:no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dirty="0"/>
                </a:p>
              </p:txBody>
            </p:sp>
            <p:sp>
              <p:nvSpPr>
                <p:cNvPr id="176" name="íŝḷîďê"/>
                <p:cNvSpPr/>
                <p:nvPr/>
              </p:nvSpPr>
              <p:spPr>
                <a:xfrm>
                  <a:off x="3777828" y="3996345"/>
                  <a:ext cx="468000" cy="380338"/>
                </a:xfrm>
                <a:custGeom>
                  <a:avLst/>
                  <a:gdLst>
                    <a:gd name="connsiteX0" fmla="*/ 0 w 601409"/>
                    <a:gd name="connsiteY0" fmla="*/ 418641 h 488759"/>
                    <a:gd name="connsiteX1" fmla="*/ 229655 w 601409"/>
                    <a:gd name="connsiteY1" fmla="*/ 418641 h 488759"/>
                    <a:gd name="connsiteX2" fmla="*/ 229655 w 601409"/>
                    <a:gd name="connsiteY2" fmla="*/ 454415 h 488759"/>
                    <a:gd name="connsiteX3" fmla="*/ 371754 w 601409"/>
                    <a:gd name="connsiteY3" fmla="*/ 454415 h 488759"/>
                    <a:gd name="connsiteX4" fmla="*/ 371754 w 601409"/>
                    <a:gd name="connsiteY4" fmla="*/ 418641 h 488759"/>
                    <a:gd name="connsiteX5" fmla="*/ 601409 w 601409"/>
                    <a:gd name="connsiteY5" fmla="*/ 418641 h 488759"/>
                    <a:gd name="connsiteX6" fmla="*/ 601409 w 601409"/>
                    <a:gd name="connsiteY6" fmla="*/ 488759 h 488759"/>
                    <a:gd name="connsiteX7" fmla="*/ 0 w 601409"/>
                    <a:gd name="connsiteY7" fmla="*/ 488759 h 488759"/>
                    <a:gd name="connsiteX8" fmla="*/ 439198 w 601409"/>
                    <a:gd name="connsiteY8" fmla="*/ 97476 h 488759"/>
                    <a:gd name="connsiteX9" fmla="*/ 472207 w 601409"/>
                    <a:gd name="connsiteY9" fmla="*/ 130443 h 488759"/>
                    <a:gd name="connsiteX10" fmla="*/ 439198 w 601409"/>
                    <a:gd name="connsiteY10" fmla="*/ 163411 h 488759"/>
                    <a:gd name="connsiteX11" fmla="*/ 436328 w 601409"/>
                    <a:gd name="connsiteY11" fmla="*/ 163411 h 488759"/>
                    <a:gd name="connsiteX12" fmla="*/ 366005 w 601409"/>
                    <a:gd name="connsiteY12" fmla="*/ 246546 h 488759"/>
                    <a:gd name="connsiteX13" fmla="*/ 366005 w 601409"/>
                    <a:gd name="connsiteY13" fmla="*/ 253713 h 488759"/>
                    <a:gd name="connsiteX14" fmla="*/ 332996 w 601409"/>
                    <a:gd name="connsiteY14" fmla="*/ 286680 h 488759"/>
                    <a:gd name="connsiteX15" fmla="*/ 299987 w 601409"/>
                    <a:gd name="connsiteY15" fmla="*/ 253713 h 488759"/>
                    <a:gd name="connsiteX16" fmla="*/ 299987 w 601409"/>
                    <a:gd name="connsiteY16" fmla="*/ 250846 h 488759"/>
                    <a:gd name="connsiteX17" fmla="*/ 248321 w 601409"/>
                    <a:gd name="connsiteY17" fmla="*/ 210712 h 488759"/>
                    <a:gd name="connsiteX18" fmla="*/ 235404 w 601409"/>
                    <a:gd name="connsiteY18" fmla="*/ 213578 h 488759"/>
                    <a:gd name="connsiteX19" fmla="*/ 226793 w 601409"/>
                    <a:gd name="connsiteY19" fmla="*/ 212145 h 488759"/>
                    <a:gd name="connsiteX20" fmla="*/ 195220 w 601409"/>
                    <a:gd name="connsiteY20" fmla="*/ 240812 h 488759"/>
                    <a:gd name="connsiteX21" fmla="*/ 195220 w 601409"/>
                    <a:gd name="connsiteY21" fmla="*/ 246546 h 488759"/>
                    <a:gd name="connsiteX22" fmla="*/ 162211 w 601409"/>
                    <a:gd name="connsiteY22" fmla="*/ 279513 h 488759"/>
                    <a:gd name="connsiteX23" fmla="*/ 129202 w 601409"/>
                    <a:gd name="connsiteY23" fmla="*/ 246546 h 488759"/>
                    <a:gd name="connsiteX24" fmla="*/ 162211 w 601409"/>
                    <a:gd name="connsiteY24" fmla="*/ 213578 h 488759"/>
                    <a:gd name="connsiteX25" fmla="*/ 167952 w 601409"/>
                    <a:gd name="connsiteY25" fmla="*/ 213578 h 488759"/>
                    <a:gd name="connsiteX26" fmla="*/ 202396 w 601409"/>
                    <a:gd name="connsiteY26" fmla="*/ 180611 h 488759"/>
                    <a:gd name="connsiteX27" fmla="*/ 202396 w 601409"/>
                    <a:gd name="connsiteY27" fmla="*/ 179178 h 488759"/>
                    <a:gd name="connsiteX28" fmla="*/ 235404 w 601409"/>
                    <a:gd name="connsiteY28" fmla="*/ 146210 h 488759"/>
                    <a:gd name="connsiteX29" fmla="*/ 268413 w 601409"/>
                    <a:gd name="connsiteY29" fmla="*/ 176311 h 488759"/>
                    <a:gd name="connsiteX30" fmla="*/ 324385 w 601409"/>
                    <a:gd name="connsiteY30" fmla="*/ 222179 h 488759"/>
                    <a:gd name="connsiteX31" fmla="*/ 332996 w 601409"/>
                    <a:gd name="connsiteY31" fmla="*/ 220745 h 488759"/>
                    <a:gd name="connsiteX32" fmla="*/ 335866 w 601409"/>
                    <a:gd name="connsiteY32" fmla="*/ 220745 h 488759"/>
                    <a:gd name="connsiteX33" fmla="*/ 407624 w 601409"/>
                    <a:gd name="connsiteY33" fmla="*/ 137610 h 488759"/>
                    <a:gd name="connsiteX34" fmla="*/ 406189 w 601409"/>
                    <a:gd name="connsiteY34" fmla="*/ 130443 h 488759"/>
                    <a:gd name="connsiteX35" fmla="*/ 439198 w 601409"/>
                    <a:gd name="connsiteY35" fmla="*/ 97476 h 488759"/>
                    <a:gd name="connsiteX36" fmla="*/ 100420 w 601409"/>
                    <a:gd name="connsiteY36" fmla="*/ 57337 h 488759"/>
                    <a:gd name="connsiteX37" fmla="*/ 100420 w 601409"/>
                    <a:gd name="connsiteY37" fmla="*/ 326819 h 488759"/>
                    <a:gd name="connsiteX38" fmla="*/ 500990 w 601409"/>
                    <a:gd name="connsiteY38" fmla="*/ 326819 h 488759"/>
                    <a:gd name="connsiteX39" fmla="*/ 500990 w 601409"/>
                    <a:gd name="connsiteY39" fmla="*/ 57337 h 488759"/>
                    <a:gd name="connsiteX40" fmla="*/ 42991 w 601409"/>
                    <a:gd name="connsiteY40" fmla="*/ 0 h 488759"/>
                    <a:gd name="connsiteX41" fmla="*/ 558419 w 601409"/>
                    <a:gd name="connsiteY41" fmla="*/ 0 h 488759"/>
                    <a:gd name="connsiteX42" fmla="*/ 558419 w 601409"/>
                    <a:gd name="connsiteY42" fmla="*/ 384156 h 488759"/>
                    <a:gd name="connsiteX43" fmla="*/ 42991 w 601409"/>
                    <a:gd name="connsiteY43" fmla="*/ 384156 h 4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01409" h="488759">
                      <a:moveTo>
                        <a:pt x="0" y="418641"/>
                      </a:moveTo>
                      <a:lnTo>
                        <a:pt x="229655" y="418641"/>
                      </a:lnTo>
                      <a:lnTo>
                        <a:pt x="229655" y="454415"/>
                      </a:lnTo>
                      <a:lnTo>
                        <a:pt x="371754" y="454415"/>
                      </a:lnTo>
                      <a:lnTo>
                        <a:pt x="371754" y="418641"/>
                      </a:lnTo>
                      <a:lnTo>
                        <a:pt x="601409" y="418641"/>
                      </a:lnTo>
                      <a:lnTo>
                        <a:pt x="601409" y="488759"/>
                      </a:lnTo>
                      <a:lnTo>
                        <a:pt x="0" y="488759"/>
                      </a:lnTo>
                      <a:close/>
                      <a:moveTo>
                        <a:pt x="439198" y="97476"/>
                      </a:moveTo>
                      <a:cubicBezTo>
                        <a:pt x="457855" y="97476"/>
                        <a:pt x="472207" y="111810"/>
                        <a:pt x="472207" y="130443"/>
                      </a:cubicBezTo>
                      <a:cubicBezTo>
                        <a:pt x="472207" y="149077"/>
                        <a:pt x="457855" y="163411"/>
                        <a:pt x="439198" y="163411"/>
                      </a:cubicBezTo>
                      <a:cubicBezTo>
                        <a:pt x="437763" y="163411"/>
                        <a:pt x="436328" y="163411"/>
                        <a:pt x="436328" y="163411"/>
                      </a:cubicBezTo>
                      <a:lnTo>
                        <a:pt x="366005" y="246546"/>
                      </a:lnTo>
                      <a:cubicBezTo>
                        <a:pt x="366005" y="249413"/>
                        <a:pt x="366005" y="250846"/>
                        <a:pt x="366005" y="253713"/>
                      </a:cubicBezTo>
                      <a:cubicBezTo>
                        <a:pt x="366005" y="272346"/>
                        <a:pt x="351653" y="286680"/>
                        <a:pt x="332996" y="286680"/>
                      </a:cubicBezTo>
                      <a:cubicBezTo>
                        <a:pt x="314339" y="286680"/>
                        <a:pt x="299987" y="272346"/>
                        <a:pt x="299987" y="253713"/>
                      </a:cubicBezTo>
                      <a:cubicBezTo>
                        <a:pt x="299987" y="253713"/>
                        <a:pt x="299987" y="252279"/>
                        <a:pt x="299987" y="250846"/>
                      </a:cubicBezTo>
                      <a:lnTo>
                        <a:pt x="248321" y="210712"/>
                      </a:lnTo>
                      <a:cubicBezTo>
                        <a:pt x="244015" y="212145"/>
                        <a:pt x="239710" y="213578"/>
                        <a:pt x="235404" y="213578"/>
                      </a:cubicBezTo>
                      <a:cubicBezTo>
                        <a:pt x="232534" y="213578"/>
                        <a:pt x="229664" y="212145"/>
                        <a:pt x="226793" y="212145"/>
                      </a:cubicBezTo>
                      <a:lnTo>
                        <a:pt x="195220" y="240812"/>
                      </a:lnTo>
                      <a:cubicBezTo>
                        <a:pt x="195220" y="243679"/>
                        <a:pt x="195220" y="245112"/>
                        <a:pt x="195220" y="246546"/>
                      </a:cubicBezTo>
                      <a:cubicBezTo>
                        <a:pt x="195220" y="265180"/>
                        <a:pt x="180868" y="279513"/>
                        <a:pt x="162211" y="279513"/>
                      </a:cubicBezTo>
                      <a:cubicBezTo>
                        <a:pt x="143554" y="279513"/>
                        <a:pt x="129202" y="265180"/>
                        <a:pt x="129202" y="246546"/>
                      </a:cubicBezTo>
                      <a:cubicBezTo>
                        <a:pt x="129202" y="227912"/>
                        <a:pt x="143554" y="213578"/>
                        <a:pt x="162211" y="213578"/>
                      </a:cubicBezTo>
                      <a:cubicBezTo>
                        <a:pt x="163646" y="213578"/>
                        <a:pt x="166516" y="213578"/>
                        <a:pt x="167952" y="213578"/>
                      </a:cubicBezTo>
                      <a:lnTo>
                        <a:pt x="202396" y="180611"/>
                      </a:lnTo>
                      <a:cubicBezTo>
                        <a:pt x="202396" y="180611"/>
                        <a:pt x="202396" y="180611"/>
                        <a:pt x="202396" y="179178"/>
                      </a:cubicBezTo>
                      <a:cubicBezTo>
                        <a:pt x="202396" y="161977"/>
                        <a:pt x="216747" y="146210"/>
                        <a:pt x="235404" y="146210"/>
                      </a:cubicBezTo>
                      <a:cubicBezTo>
                        <a:pt x="252626" y="146210"/>
                        <a:pt x="266978" y="159111"/>
                        <a:pt x="268413" y="176311"/>
                      </a:cubicBezTo>
                      <a:lnTo>
                        <a:pt x="324385" y="222179"/>
                      </a:lnTo>
                      <a:cubicBezTo>
                        <a:pt x="327255" y="220745"/>
                        <a:pt x="330125" y="220745"/>
                        <a:pt x="332996" y="220745"/>
                      </a:cubicBezTo>
                      <a:cubicBezTo>
                        <a:pt x="334431" y="220745"/>
                        <a:pt x="335866" y="220745"/>
                        <a:pt x="335866" y="220745"/>
                      </a:cubicBezTo>
                      <a:lnTo>
                        <a:pt x="407624" y="137610"/>
                      </a:lnTo>
                      <a:cubicBezTo>
                        <a:pt x="406189" y="134743"/>
                        <a:pt x="406189" y="131877"/>
                        <a:pt x="406189" y="130443"/>
                      </a:cubicBezTo>
                      <a:cubicBezTo>
                        <a:pt x="406189" y="111810"/>
                        <a:pt x="421976" y="97476"/>
                        <a:pt x="439198" y="97476"/>
                      </a:cubicBezTo>
                      <a:close/>
                      <a:moveTo>
                        <a:pt x="100420" y="57337"/>
                      </a:moveTo>
                      <a:lnTo>
                        <a:pt x="100420" y="326819"/>
                      </a:lnTo>
                      <a:lnTo>
                        <a:pt x="500990" y="326819"/>
                      </a:lnTo>
                      <a:lnTo>
                        <a:pt x="500990" y="57337"/>
                      </a:lnTo>
                      <a:close/>
                      <a:moveTo>
                        <a:pt x="42991" y="0"/>
                      </a:moveTo>
                      <a:lnTo>
                        <a:pt x="558419" y="0"/>
                      </a:lnTo>
                      <a:lnTo>
                        <a:pt x="558419" y="384156"/>
                      </a:lnTo>
                      <a:lnTo>
                        <a:pt x="42991" y="3841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a:p>
              </p:txBody>
            </p:sp>
          </p:grpSp>
        </p:grpSp>
        <p:grpSp>
          <p:nvGrpSpPr>
            <p:cNvPr id="165" name="iṧlidé"/>
            <p:cNvGrpSpPr/>
            <p:nvPr/>
          </p:nvGrpSpPr>
          <p:grpSpPr>
            <a:xfrm>
              <a:off x="4826947" y="3869512"/>
              <a:ext cx="1305357" cy="1343581"/>
              <a:chOff x="5199843" y="3780358"/>
              <a:chExt cx="1305357" cy="1343581"/>
            </a:xfrm>
          </p:grpSpPr>
          <p:sp>
            <p:nvSpPr>
              <p:cNvPr id="169" name="išlíḋê"/>
              <p:cNvSpPr txBox="1"/>
              <p:nvPr/>
            </p:nvSpPr>
            <p:spPr bwMode="auto">
              <a:xfrm>
                <a:off x="5199843" y="4723829"/>
                <a:ext cx="1305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400" b="1" dirty="0">
                    <a:solidFill>
                      <a:schemeClr val="bg1"/>
                    </a:solidFill>
                  </a:rPr>
                  <a:t>添加标题</a:t>
                </a:r>
                <a:endParaRPr lang="en-US" altLang="zh-CN" sz="2400" b="1" dirty="0">
                  <a:solidFill>
                    <a:schemeClr val="bg1"/>
                  </a:solidFill>
                </a:endParaRPr>
              </a:p>
            </p:txBody>
          </p:sp>
          <p:grpSp>
            <p:nvGrpSpPr>
              <p:cNvPr id="170" name="ïṣļídê"/>
              <p:cNvGrpSpPr/>
              <p:nvPr/>
            </p:nvGrpSpPr>
            <p:grpSpPr>
              <a:xfrm>
                <a:off x="5605922" y="3780358"/>
                <a:ext cx="812312" cy="812312"/>
                <a:chOff x="5605922" y="3780358"/>
                <a:chExt cx="812312" cy="812312"/>
              </a:xfrm>
            </p:grpSpPr>
            <p:sp>
              <p:nvSpPr>
                <p:cNvPr id="171" name="ïŝḻíḑê"/>
                <p:cNvSpPr/>
                <p:nvPr/>
              </p:nvSpPr>
              <p:spPr>
                <a:xfrm>
                  <a:off x="5605922" y="3780358"/>
                  <a:ext cx="812312" cy="812312"/>
                </a:xfrm>
                <a:prstGeom prst="ellipse">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sz="2000"/>
                </a:p>
              </p:txBody>
            </p:sp>
            <p:sp>
              <p:nvSpPr>
                <p:cNvPr id="172" name="íṥ1îḑè"/>
                <p:cNvSpPr/>
                <p:nvPr/>
              </p:nvSpPr>
              <p:spPr>
                <a:xfrm>
                  <a:off x="5778078" y="3979562"/>
                  <a:ext cx="468000" cy="438369"/>
                </a:xfrm>
                <a:custGeom>
                  <a:avLst/>
                  <a:gdLst>
                    <a:gd name="T0" fmla="*/ 4791 w 8427"/>
                    <a:gd name="T1" fmla="*/ 0 h 7905"/>
                    <a:gd name="T2" fmla="*/ 1815 w 8427"/>
                    <a:gd name="T3" fmla="*/ 1550 h 7905"/>
                    <a:gd name="T4" fmla="*/ 2213 w 8427"/>
                    <a:gd name="T5" fmla="*/ 1918 h 7905"/>
                    <a:gd name="T6" fmla="*/ 4418 w 8427"/>
                    <a:gd name="T7" fmla="*/ 557 h 7905"/>
                    <a:gd name="T8" fmla="*/ 4791 w 8427"/>
                    <a:gd name="T9" fmla="*/ 1189 h 7905"/>
                    <a:gd name="T10" fmla="*/ 5164 w 8427"/>
                    <a:gd name="T11" fmla="*/ 557 h 7905"/>
                    <a:gd name="T12" fmla="*/ 7870 w 8427"/>
                    <a:gd name="T13" fmla="*/ 3263 h 7905"/>
                    <a:gd name="T14" fmla="*/ 7238 w 8427"/>
                    <a:gd name="T15" fmla="*/ 3636 h 7905"/>
                    <a:gd name="T16" fmla="*/ 7870 w 8427"/>
                    <a:gd name="T17" fmla="*/ 4009 h 7905"/>
                    <a:gd name="T18" fmla="*/ 6448 w 8427"/>
                    <a:gd name="T19" fmla="*/ 6254 h 7905"/>
                    <a:gd name="T20" fmla="*/ 6529 w 8427"/>
                    <a:gd name="T21" fmla="*/ 6597 h 7905"/>
                    <a:gd name="T22" fmla="*/ 6506 w 8427"/>
                    <a:gd name="T23" fmla="*/ 6841 h 7905"/>
                    <a:gd name="T24" fmla="*/ 8427 w 8427"/>
                    <a:gd name="T25" fmla="*/ 3636 h 7905"/>
                    <a:gd name="T26" fmla="*/ 4791 w 8427"/>
                    <a:gd name="T27" fmla="*/ 0 h 7905"/>
                    <a:gd name="T28" fmla="*/ 5719 w 8427"/>
                    <a:gd name="T29" fmla="*/ 5988 h 7905"/>
                    <a:gd name="T30" fmla="*/ 4266 w 8427"/>
                    <a:gd name="T31" fmla="*/ 6026 h 7905"/>
                    <a:gd name="T32" fmla="*/ 2748 w 8427"/>
                    <a:gd name="T33" fmla="*/ 5157 h 7905"/>
                    <a:gd name="T34" fmla="*/ 1879 w 8427"/>
                    <a:gd name="T35" fmla="*/ 3639 h 7905"/>
                    <a:gd name="T36" fmla="*/ 1917 w 8427"/>
                    <a:gd name="T37" fmla="*/ 2186 h 7905"/>
                    <a:gd name="T38" fmla="*/ 426 w 8427"/>
                    <a:gd name="T39" fmla="*/ 2360 h 7905"/>
                    <a:gd name="T40" fmla="*/ 1969 w 8427"/>
                    <a:gd name="T41" fmla="*/ 5936 h 7905"/>
                    <a:gd name="T42" fmla="*/ 5545 w 8427"/>
                    <a:gd name="T43" fmla="*/ 7480 h 7905"/>
                    <a:gd name="T44" fmla="*/ 5719 w 8427"/>
                    <a:gd name="T45" fmla="*/ 5988 h 7905"/>
                    <a:gd name="T46" fmla="*/ 3166 w 8427"/>
                    <a:gd name="T47" fmla="*/ 4205 h 7905"/>
                    <a:gd name="T48" fmla="*/ 4038 w 8427"/>
                    <a:gd name="T49" fmla="*/ 3037 h 7905"/>
                    <a:gd name="T50" fmla="*/ 3821 w 8427"/>
                    <a:gd name="T51" fmla="*/ 2836 h 7905"/>
                    <a:gd name="T52" fmla="*/ 3522 w 8427"/>
                    <a:gd name="T53" fmla="*/ 3051 h 7905"/>
                    <a:gd name="T54" fmla="*/ 3155 w 8427"/>
                    <a:gd name="T55" fmla="*/ 2805 h 7905"/>
                    <a:gd name="T56" fmla="*/ 3866 w 8427"/>
                    <a:gd name="T57" fmla="*/ 2370 h 7905"/>
                    <a:gd name="T58" fmla="*/ 4555 w 8427"/>
                    <a:gd name="T59" fmla="*/ 2989 h 7905"/>
                    <a:gd name="T60" fmla="*/ 3728 w 8427"/>
                    <a:gd name="T61" fmla="*/ 3999 h 7905"/>
                    <a:gd name="T62" fmla="*/ 4586 w 8427"/>
                    <a:gd name="T63" fmla="*/ 3999 h 7905"/>
                    <a:gd name="T64" fmla="*/ 4586 w 8427"/>
                    <a:gd name="T65" fmla="*/ 4422 h 7905"/>
                    <a:gd name="T66" fmla="*/ 3189 w 8427"/>
                    <a:gd name="T67" fmla="*/ 4422 h 7905"/>
                    <a:gd name="T68" fmla="*/ 3166 w 8427"/>
                    <a:gd name="T69" fmla="*/ 4205 h 7905"/>
                    <a:gd name="T70" fmla="*/ 4792 w 8427"/>
                    <a:gd name="T71" fmla="*/ 3635 h 7905"/>
                    <a:gd name="T72" fmla="*/ 5571 w 8427"/>
                    <a:gd name="T73" fmla="*/ 2404 h 7905"/>
                    <a:gd name="T74" fmla="*/ 6175 w 8427"/>
                    <a:gd name="T75" fmla="*/ 2404 h 7905"/>
                    <a:gd name="T76" fmla="*/ 6175 w 8427"/>
                    <a:gd name="T77" fmla="*/ 3525 h 7905"/>
                    <a:gd name="T78" fmla="*/ 6415 w 8427"/>
                    <a:gd name="T79" fmla="*/ 3525 h 7905"/>
                    <a:gd name="T80" fmla="*/ 6415 w 8427"/>
                    <a:gd name="T81" fmla="*/ 3934 h 7905"/>
                    <a:gd name="T82" fmla="*/ 6175 w 8427"/>
                    <a:gd name="T83" fmla="*/ 3934 h 7905"/>
                    <a:gd name="T84" fmla="*/ 6175 w 8427"/>
                    <a:gd name="T85" fmla="*/ 4422 h 7905"/>
                    <a:gd name="T86" fmla="*/ 5687 w 8427"/>
                    <a:gd name="T87" fmla="*/ 4422 h 7905"/>
                    <a:gd name="T88" fmla="*/ 5687 w 8427"/>
                    <a:gd name="T89" fmla="*/ 3934 h 7905"/>
                    <a:gd name="T90" fmla="*/ 4792 w 8427"/>
                    <a:gd name="T91" fmla="*/ 3934 h 7905"/>
                    <a:gd name="T92" fmla="*/ 4792 w 8427"/>
                    <a:gd name="T93" fmla="*/ 3635 h 7905"/>
                    <a:gd name="T94" fmla="*/ 4792 w 8427"/>
                    <a:gd name="T95" fmla="*/ 3635 h 7905"/>
                    <a:gd name="T96" fmla="*/ 5687 w 8427"/>
                    <a:gd name="T97" fmla="*/ 3525 h 7905"/>
                    <a:gd name="T98" fmla="*/ 5687 w 8427"/>
                    <a:gd name="T99" fmla="*/ 3073 h 7905"/>
                    <a:gd name="T100" fmla="*/ 5704 w 8427"/>
                    <a:gd name="T101" fmla="*/ 2847 h 7905"/>
                    <a:gd name="T102" fmla="*/ 5698 w 8427"/>
                    <a:gd name="T103" fmla="*/ 2847 h 7905"/>
                    <a:gd name="T104" fmla="*/ 5599 w 8427"/>
                    <a:gd name="T105" fmla="*/ 3056 h 7905"/>
                    <a:gd name="T106" fmla="*/ 5295 w 8427"/>
                    <a:gd name="T107" fmla="*/ 3519 h 7905"/>
                    <a:gd name="T108" fmla="*/ 5295 w 8427"/>
                    <a:gd name="T109" fmla="*/ 3525 h 7905"/>
                    <a:gd name="T110" fmla="*/ 5687 w 8427"/>
                    <a:gd name="T111" fmla="*/ 3525 h 7905"/>
                    <a:gd name="T112" fmla="*/ 5687 w 8427"/>
                    <a:gd name="T113" fmla="*/ 3525 h 7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427" h="7905">
                      <a:moveTo>
                        <a:pt x="4791" y="0"/>
                      </a:moveTo>
                      <a:cubicBezTo>
                        <a:pt x="3562" y="0"/>
                        <a:pt x="2474" y="614"/>
                        <a:pt x="1815" y="1550"/>
                      </a:cubicBezTo>
                      <a:cubicBezTo>
                        <a:pt x="1952" y="1639"/>
                        <a:pt x="2085" y="1761"/>
                        <a:pt x="2213" y="1918"/>
                      </a:cubicBezTo>
                      <a:cubicBezTo>
                        <a:pt x="2704" y="1183"/>
                        <a:pt x="3499" y="668"/>
                        <a:pt x="4418" y="557"/>
                      </a:cubicBezTo>
                      <a:lnTo>
                        <a:pt x="4791" y="1189"/>
                      </a:lnTo>
                      <a:lnTo>
                        <a:pt x="5164" y="557"/>
                      </a:lnTo>
                      <a:cubicBezTo>
                        <a:pt x="6577" y="727"/>
                        <a:pt x="7700" y="1850"/>
                        <a:pt x="7870" y="3263"/>
                      </a:cubicBezTo>
                      <a:lnTo>
                        <a:pt x="7238" y="3636"/>
                      </a:lnTo>
                      <a:lnTo>
                        <a:pt x="7870" y="4009"/>
                      </a:lnTo>
                      <a:cubicBezTo>
                        <a:pt x="7756" y="4954"/>
                        <a:pt x="7215" y="5767"/>
                        <a:pt x="6448" y="6254"/>
                      </a:cubicBezTo>
                      <a:cubicBezTo>
                        <a:pt x="6497" y="6366"/>
                        <a:pt x="6524" y="6480"/>
                        <a:pt x="6529" y="6597"/>
                      </a:cubicBezTo>
                      <a:cubicBezTo>
                        <a:pt x="6533" y="6683"/>
                        <a:pt x="6524" y="6764"/>
                        <a:pt x="6506" y="6841"/>
                      </a:cubicBezTo>
                      <a:cubicBezTo>
                        <a:pt x="7648" y="6227"/>
                        <a:pt x="8427" y="5021"/>
                        <a:pt x="8427" y="3636"/>
                      </a:cubicBezTo>
                      <a:cubicBezTo>
                        <a:pt x="8427" y="1631"/>
                        <a:pt x="6796" y="0"/>
                        <a:pt x="4791" y="0"/>
                      </a:cubicBezTo>
                      <a:close/>
                      <a:moveTo>
                        <a:pt x="5719" y="5988"/>
                      </a:moveTo>
                      <a:cubicBezTo>
                        <a:pt x="4881" y="5315"/>
                        <a:pt x="4646" y="5646"/>
                        <a:pt x="4266" y="6026"/>
                      </a:cubicBezTo>
                      <a:cubicBezTo>
                        <a:pt x="4000" y="6292"/>
                        <a:pt x="3328" y="5737"/>
                        <a:pt x="2748" y="5157"/>
                      </a:cubicBezTo>
                      <a:cubicBezTo>
                        <a:pt x="2168" y="4576"/>
                        <a:pt x="1614" y="3905"/>
                        <a:pt x="1879" y="3639"/>
                      </a:cubicBezTo>
                      <a:cubicBezTo>
                        <a:pt x="2259" y="3259"/>
                        <a:pt x="2590" y="3024"/>
                        <a:pt x="1917" y="2186"/>
                      </a:cubicBezTo>
                      <a:cubicBezTo>
                        <a:pt x="1243" y="1348"/>
                        <a:pt x="794" y="1992"/>
                        <a:pt x="426" y="2360"/>
                      </a:cubicBezTo>
                      <a:cubicBezTo>
                        <a:pt x="0" y="2785"/>
                        <a:pt x="403" y="4370"/>
                        <a:pt x="1969" y="5936"/>
                      </a:cubicBezTo>
                      <a:cubicBezTo>
                        <a:pt x="3535" y="7502"/>
                        <a:pt x="5120" y="7905"/>
                        <a:pt x="5545" y="7480"/>
                      </a:cubicBezTo>
                      <a:cubicBezTo>
                        <a:pt x="5913" y="7111"/>
                        <a:pt x="6557" y="6662"/>
                        <a:pt x="5719" y="5988"/>
                      </a:cubicBezTo>
                      <a:close/>
                      <a:moveTo>
                        <a:pt x="3166" y="4205"/>
                      </a:moveTo>
                      <a:cubicBezTo>
                        <a:pt x="3166" y="3460"/>
                        <a:pt x="4038" y="3327"/>
                        <a:pt x="4038" y="3037"/>
                      </a:cubicBezTo>
                      <a:cubicBezTo>
                        <a:pt x="4038" y="2895"/>
                        <a:pt x="3925" y="2836"/>
                        <a:pt x="3821" y="2836"/>
                      </a:cubicBezTo>
                      <a:cubicBezTo>
                        <a:pt x="3629" y="2836"/>
                        <a:pt x="3522" y="3051"/>
                        <a:pt x="3522" y="3051"/>
                      </a:cubicBezTo>
                      <a:lnTo>
                        <a:pt x="3155" y="2805"/>
                      </a:lnTo>
                      <a:cubicBezTo>
                        <a:pt x="3155" y="2805"/>
                        <a:pt x="3341" y="2370"/>
                        <a:pt x="3866" y="2370"/>
                      </a:cubicBezTo>
                      <a:cubicBezTo>
                        <a:pt x="4196" y="2370"/>
                        <a:pt x="4555" y="2560"/>
                        <a:pt x="4555" y="2989"/>
                      </a:cubicBezTo>
                      <a:cubicBezTo>
                        <a:pt x="4555" y="3618"/>
                        <a:pt x="3742" y="3739"/>
                        <a:pt x="3728" y="3999"/>
                      </a:cubicBezTo>
                      <a:lnTo>
                        <a:pt x="4586" y="3999"/>
                      </a:lnTo>
                      <a:lnTo>
                        <a:pt x="4586" y="4422"/>
                      </a:lnTo>
                      <a:lnTo>
                        <a:pt x="3189" y="4422"/>
                      </a:lnTo>
                      <a:cubicBezTo>
                        <a:pt x="3174" y="4343"/>
                        <a:pt x="3166" y="4273"/>
                        <a:pt x="3166" y="4205"/>
                      </a:cubicBezTo>
                      <a:close/>
                      <a:moveTo>
                        <a:pt x="4792" y="3635"/>
                      </a:moveTo>
                      <a:lnTo>
                        <a:pt x="5571" y="2404"/>
                      </a:lnTo>
                      <a:lnTo>
                        <a:pt x="6175" y="2404"/>
                      </a:lnTo>
                      <a:lnTo>
                        <a:pt x="6175" y="3525"/>
                      </a:lnTo>
                      <a:lnTo>
                        <a:pt x="6415" y="3525"/>
                      </a:lnTo>
                      <a:lnTo>
                        <a:pt x="6415" y="3934"/>
                      </a:lnTo>
                      <a:lnTo>
                        <a:pt x="6175" y="3934"/>
                      </a:lnTo>
                      <a:lnTo>
                        <a:pt x="6175" y="4422"/>
                      </a:lnTo>
                      <a:lnTo>
                        <a:pt x="5687" y="4422"/>
                      </a:lnTo>
                      <a:lnTo>
                        <a:pt x="5687" y="3934"/>
                      </a:lnTo>
                      <a:lnTo>
                        <a:pt x="4792" y="3934"/>
                      </a:lnTo>
                      <a:lnTo>
                        <a:pt x="4792" y="3635"/>
                      </a:lnTo>
                      <a:lnTo>
                        <a:pt x="4792" y="3635"/>
                      </a:lnTo>
                      <a:close/>
                      <a:moveTo>
                        <a:pt x="5687" y="3525"/>
                      </a:moveTo>
                      <a:lnTo>
                        <a:pt x="5687" y="3073"/>
                      </a:lnTo>
                      <a:cubicBezTo>
                        <a:pt x="5687" y="2963"/>
                        <a:pt x="5704" y="2847"/>
                        <a:pt x="5704" y="2847"/>
                      </a:cubicBezTo>
                      <a:lnTo>
                        <a:pt x="5698" y="2847"/>
                      </a:lnTo>
                      <a:cubicBezTo>
                        <a:pt x="5698" y="2847"/>
                        <a:pt x="5656" y="2972"/>
                        <a:pt x="5599" y="3056"/>
                      </a:cubicBezTo>
                      <a:lnTo>
                        <a:pt x="5295" y="3519"/>
                      </a:lnTo>
                      <a:lnTo>
                        <a:pt x="5295" y="3525"/>
                      </a:lnTo>
                      <a:lnTo>
                        <a:pt x="5687" y="3525"/>
                      </a:lnTo>
                      <a:lnTo>
                        <a:pt x="5687" y="3525"/>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sz="2000"/>
                </a:p>
              </p:txBody>
            </p:sp>
          </p:grpSp>
        </p:grpSp>
      </p:gr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8"/>
                                        </p:tgtEl>
                                        <p:attrNameLst>
                                          <p:attrName>style.visibility</p:attrName>
                                        </p:attrNameLst>
                                      </p:cBhvr>
                                      <p:to>
                                        <p:strVal val="visible"/>
                                      </p:to>
                                    </p:set>
                                    <p:anim calcmode="lin" valueType="num">
                                      <p:cBhvr additive="base">
                                        <p:cTn id="7" dur="500" fill="hold"/>
                                        <p:tgtEl>
                                          <p:spTgt spid="158"/>
                                        </p:tgtEl>
                                        <p:attrNameLst>
                                          <p:attrName>ppt_x</p:attrName>
                                        </p:attrNameLst>
                                      </p:cBhvr>
                                      <p:tavLst>
                                        <p:tav tm="0">
                                          <p:val>
                                            <p:strVal val="0-#ppt_w/2"/>
                                          </p:val>
                                        </p:tav>
                                        <p:tav tm="100000">
                                          <p:val>
                                            <p:strVal val="#ppt_x"/>
                                          </p:val>
                                        </p:tav>
                                      </p:tavLst>
                                    </p:anim>
                                    <p:anim calcmode="lin" valueType="num">
                                      <p:cBhvr additive="base">
                                        <p:cTn id="8" dur="500" fill="hold"/>
                                        <p:tgtEl>
                                          <p:spTgt spid="1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269408" y="2000250"/>
            <a:ext cx="2476500" cy="2476500"/>
          </a:xfrm>
          <a:prstGeom prst="ellipse">
            <a:avLst/>
          </a:prstGeom>
          <a:noFill/>
          <a:ln w="190500">
            <a:gradFill>
              <a:gsLst>
                <a:gs pos="53000">
                  <a:srgbClr val="F69493"/>
                </a:gs>
                <a:gs pos="55000">
                  <a:srgbClr val="7ED3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4789866">
            <a:off x="3255323" y="-2289640"/>
            <a:ext cx="6263945" cy="6263945"/>
          </a:xfrm>
          <a:prstGeom prst="ellipse">
            <a:avLst/>
          </a:prstGeom>
          <a:noFill/>
          <a:ln w="190500">
            <a:gradFill>
              <a:gsLst>
                <a:gs pos="54000">
                  <a:srgbClr val="F0714E"/>
                </a:gs>
                <a:gs pos="53000">
                  <a:srgbClr val="F6949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353052" y="522922"/>
            <a:ext cx="4093042" cy="3416320"/>
          </a:xfrm>
          <a:prstGeom prst="rect">
            <a:avLst/>
          </a:prstGeom>
          <a:noFill/>
        </p:spPr>
        <p:txBody>
          <a:bodyPr wrap="square" rtlCol="0">
            <a:spAutoFit/>
          </a:bodyPr>
          <a:lstStyle/>
          <a:p>
            <a:pPr algn="r">
              <a:lnSpc>
                <a:spcPct val="200000"/>
              </a:lnSpc>
            </a:pPr>
            <a:r>
              <a:rPr lang="zh-CN" altLang="en-US" sz="1400" dirty="0">
                <a:solidFill>
                  <a:schemeClr val="tx1">
                    <a:lumMod val="65000"/>
                    <a:lumOff val="35000"/>
                  </a:schemeClr>
                </a:solidFill>
              </a:rPr>
              <a:t>单击此处添加文本单击此处添加文本单击此处添加文本单击此处添加文本单击此处添加文本单击此处添加文本单击此处添加文本单击此处添加文本单击此处添加文本单击此处添加文本</a:t>
            </a:r>
          </a:p>
          <a:p>
            <a:pPr algn="r">
              <a:lnSpc>
                <a:spcPct val="200000"/>
              </a:lnSpc>
            </a:pPr>
            <a:endParaRPr lang="zh-CN" altLang="en-US" sz="1400" dirty="0">
              <a:solidFill>
                <a:schemeClr val="tx1">
                  <a:lumMod val="65000"/>
                  <a:lumOff val="35000"/>
                </a:schemeClr>
              </a:solidFill>
            </a:endParaRPr>
          </a:p>
          <a:p>
            <a:pPr algn="r">
              <a:lnSpc>
                <a:spcPct val="200000"/>
              </a:lnSpc>
            </a:pPr>
            <a:endParaRPr lang="zh-CN" altLang="en-US" sz="1400" dirty="0">
              <a:solidFill>
                <a:schemeClr val="tx1">
                  <a:lumMod val="65000"/>
                  <a:lumOff val="35000"/>
                </a:schemeClr>
              </a:solidFill>
            </a:endParaRPr>
          </a:p>
          <a:p>
            <a:pPr algn="r">
              <a:lnSpc>
                <a:spcPct val="200000"/>
              </a:lnSpc>
            </a:pP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p:txBody>
      </p:sp>
      <p:pic>
        <p:nvPicPr>
          <p:cNvPr id="5" name="图形 4" descr="放大镜"/>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7054" y="2571750"/>
            <a:ext cx="1410496" cy="1410496"/>
          </a:xfrm>
          <a:prstGeom prst="rect">
            <a:avLst/>
          </a:prstGeom>
        </p:spPr>
      </p:pic>
      <p:grpSp>
        <p:nvGrpSpPr>
          <p:cNvPr id="6" name="66f0caf7-729a-4d1d-adf4-cbd0427d5b76" descr="lAkAAB+LCAAAAAAABADVVMtuwjAQ/BervaUVSaVWyq1V1Rb1hQC1oIqDRTZgyXEixyAeyr93DUmwQyiPS8WN7M56Z2eXWZILNU+A+KQTUakeGR1JGjUVRMQhzYD4YsK5Qx6YCJgYPct4kqTE/1mWZWbmm6nxF+UT0LWCKUb5+tPfwhewdyZYNIlyWOO6gSE6M0JuYx1kQcDBhDWFAjktO7g6tvrdURIbPMUyogobLhvZJclTxL/F2kwXBzDDIod017QKPjk9LUDtnDqhx2zFqWKx2FS0KOoGSKlm2ErRBoq0QCo2pPyes5GIQGjGOACo4RizL7Fki1goO99mo7HC7CtAkuvXYQvsF1KeQqHCmCbwgX2K4VYBF8vawKliUwthxVySlWOVIK1GFeZYLw9KMTfi4KjI2dI4c3bq04WZOk5RXWHKWbf7XcOs6OgHTOo5heN4F7KcdBSVYnOazzBMQfVaIIfI5mFuyZ//DaqYzUYsQP+AR/r7HunZ8Pyr/tzWwtZfm3k1f27HvrPqrrZlr1vboGZx5+JWdzemW3ln6VZvEJ5oVt4hZuUdZlaeZVbe+ZqVd6Zm5e4zqyv3n91q17mZZ7PfrTzTrbwT3GqQ/QLmejTPlAkAAA=="/>
          <p:cNvGrpSpPr>
            <a:grpSpLocks noChangeAspect="1"/>
          </p:cNvGrpSpPr>
          <p:nvPr/>
        </p:nvGrpSpPr>
        <p:grpSpPr>
          <a:xfrm>
            <a:off x="4742654" y="3935574"/>
            <a:ext cx="6680202" cy="839789"/>
            <a:chOff x="2667409" y="1314551"/>
            <a:chExt cx="6680202" cy="839789"/>
          </a:xfrm>
        </p:grpSpPr>
        <p:sp>
          <p:nvSpPr>
            <p:cNvPr id="7" name="RelativeShape1"/>
            <p:cNvSpPr/>
            <p:nvPr/>
          </p:nvSpPr>
          <p:spPr>
            <a:xfrm>
              <a:off x="2667409"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RelativeShape2"/>
            <p:cNvSpPr/>
            <p:nvPr/>
          </p:nvSpPr>
          <p:spPr>
            <a:xfrm>
              <a:off x="6007510"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ValueShape1"/>
            <p:cNvSpPr/>
            <p:nvPr/>
          </p:nvSpPr>
          <p:spPr>
            <a:xfrm>
              <a:off x="4003449" y="1847952"/>
              <a:ext cx="2004061" cy="306388"/>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ValueShape2"/>
            <p:cNvSpPr/>
            <p:nvPr/>
          </p:nvSpPr>
          <p:spPr>
            <a:xfrm>
              <a:off x="6007510" y="1847952"/>
              <a:ext cx="2438274" cy="30638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ValueText1"/>
            <p:cNvSpPr/>
            <p:nvPr/>
          </p:nvSpPr>
          <p:spPr>
            <a:xfrm>
              <a:off x="4003449" y="1847952"/>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a:solidFill>
                    <a:schemeClr val="bg1"/>
                  </a:solidFill>
                </a:rPr>
                <a:t>60%</a:t>
              </a:r>
            </a:p>
          </p:txBody>
        </p:sp>
        <p:sp>
          <p:nvSpPr>
            <p:cNvPr id="12" name="ValueText2"/>
            <p:cNvSpPr/>
            <p:nvPr/>
          </p:nvSpPr>
          <p:spPr>
            <a:xfrm>
              <a:off x="7696483" y="1847952"/>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a:solidFill>
                    <a:schemeClr val="bg1"/>
                  </a:solidFill>
                </a:rPr>
                <a:t>73%</a:t>
              </a:r>
            </a:p>
          </p:txBody>
        </p:sp>
        <p:sp>
          <p:nvSpPr>
            <p:cNvPr id="14" name="CustomText"/>
            <p:cNvSpPr/>
            <p:nvPr/>
          </p:nvSpPr>
          <p:spPr>
            <a:xfrm>
              <a:off x="5918931" y="1314551"/>
              <a:ext cx="1235837" cy="533401"/>
            </a:xfrm>
            <a:prstGeom prst="rect">
              <a:avLst/>
            </a:prstGeom>
          </p:spPr>
          <p:txBody>
            <a:bodyPr wrap="none" anchor="ctr">
              <a:noAutofit/>
            </a:bodyPr>
            <a:lstStyle/>
            <a:p>
              <a:pPr lvl="0">
                <a:spcAft>
                  <a:spcPts val="600"/>
                </a:spcAft>
                <a:defRPr/>
              </a:pPr>
              <a:endParaRPr lang="zh-CN" altLang="en-US" sz="1100" dirty="0">
                <a:solidFill>
                  <a:prstClr val="black"/>
                </a:solidFill>
              </a:endParaRPr>
            </a:p>
          </p:txBody>
        </p:sp>
      </p:grpSp>
      <p:grpSp>
        <p:nvGrpSpPr>
          <p:cNvPr id="15" name="66f0caf7-729a-4d1d-adf4-cbd0427d5b76" descr="lAkAAB+LCAAAAAAABADVVMtuwjAQ/BervaUVSaVWyq1V1Rb1hQC1oIqDRTZgyXEixyAeyr93DUmwQyiPS8WN7M56Z2eXWZILNU+A+KQTUakeGR1JGjUVRMQhzYD4YsK5Qx6YCJgYPct4kqTE/1mWZWbmm6nxF+UT0LWCKUb5+tPfwhewdyZYNIlyWOO6gSE6M0JuYx1kQcDBhDWFAjktO7g6tvrdURIbPMUyogobLhvZJclTxL/F2kwXBzDDIod017QKPjk9LUDtnDqhx2zFqWKx2FS0KOoGSKlm2ErRBoq0QCo2pPyes5GIQGjGOACo4RizL7Fki1goO99mo7HC7CtAkuvXYQvsF1KeQqHCmCbwgX2K4VYBF8vawKliUwthxVySlWOVIK1GFeZYLw9KMTfi4KjI2dI4c3bq04WZOk5RXWHKWbf7XcOs6OgHTOo5heN4F7KcdBSVYnOazzBMQfVaIIfI5mFuyZ//DaqYzUYsQP+AR/r7HunZ8Pyr/tzWwtZfm3k1f27HvrPqrrZlr1vboGZx5+JWdzemW3ln6VZvEJ5oVt4hZuUdZlaeZVbe+ZqVd6Zm5e4zqyv3n91q17mZZ7PfrTzTrbwT3GqQ/QLmejTPlAkAAA=="/>
          <p:cNvGrpSpPr>
            <a:grpSpLocks noChangeAspect="1"/>
          </p:cNvGrpSpPr>
          <p:nvPr/>
        </p:nvGrpSpPr>
        <p:grpSpPr>
          <a:xfrm>
            <a:off x="4742654" y="4642012"/>
            <a:ext cx="6680202" cy="873123"/>
            <a:chOff x="2667409" y="1314551"/>
            <a:chExt cx="6680202" cy="873123"/>
          </a:xfrm>
        </p:grpSpPr>
        <p:sp>
          <p:nvSpPr>
            <p:cNvPr id="16" name="RelativeShape1"/>
            <p:cNvSpPr/>
            <p:nvPr/>
          </p:nvSpPr>
          <p:spPr>
            <a:xfrm>
              <a:off x="2667409"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7" name="RelativeShape2"/>
            <p:cNvSpPr/>
            <p:nvPr/>
          </p:nvSpPr>
          <p:spPr>
            <a:xfrm>
              <a:off x="6007510"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8" name="ValueShape1"/>
            <p:cNvSpPr/>
            <p:nvPr/>
          </p:nvSpPr>
          <p:spPr>
            <a:xfrm>
              <a:off x="4640507" y="1847952"/>
              <a:ext cx="1367003" cy="306388"/>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19" name="ValueShape2"/>
            <p:cNvSpPr/>
            <p:nvPr/>
          </p:nvSpPr>
          <p:spPr>
            <a:xfrm>
              <a:off x="6007510" y="1847952"/>
              <a:ext cx="1688973" cy="30638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ValueText1"/>
            <p:cNvSpPr/>
            <p:nvPr/>
          </p:nvSpPr>
          <p:spPr>
            <a:xfrm>
              <a:off x="4750690" y="1847952"/>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dirty="0">
                  <a:solidFill>
                    <a:schemeClr val="bg1"/>
                  </a:solidFill>
                </a:rPr>
                <a:t>45%</a:t>
              </a:r>
            </a:p>
          </p:txBody>
        </p:sp>
        <p:sp>
          <p:nvSpPr>
            <p:cNvPr id="21" name="ValueText2"/>
            <p:cNvSpPr/>
            <p:nvPr/>
          </p:nvSpPr>
          <p:spPr>
            <a:xfrm>
              <a:off x="6729281" y="1881286"/>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dirty="0">
                  <a:solidFill>
                    <a:schemeClr val="bg1"/>
                  </a:solidFill>
                </a:rPr>
                <a:t>53%</a:t>
              </a:r>
            </a:p>
          </p:txBody>
        </p:sp>
        <p:sp>
          <p:nvSpPr>
            <p:cNvPr id="22" name="CustomText"/>
            <p:cNvSpPr/>
            <p:nvPr/>
          </p:nvSpPr>
          <p:spPr>
            <a:xfrm>
              <a:off x="5918931" y="1314551"/>
              <a:ext cx="1235837" cy="533401"/>
            </a:xfrm>
            <a:prstGeom prst="rect">
              <a:avLst/>
            </a:prstGeom>
          </p:spPr>
          <p:txBody>
            <a:bodyPr wrap="none" anchor="ctr">
              <a:noAutofit/>
            </a:bodyPr>
            <a:lstStyle/>
            <a:p>
              <a:pPr lvl="0">
                <a:spcAft>
                  <a:spcPts val="600"/>
                </a:spcAft>
                <a:defRPr/>
              </a:pPr>
              <a:endParaRPr lang="zh-CN" altLang="en-US" sz="1100" dirty="0">
                <a:solidFill>
                  <a:prstClr val="black"/>
                </a:solidFill>
              </a:endParaRPr>
            </a:p>
          </p:txBody>
        </p:sp>
      </p:grpSp>
      <p:grpSp>
        <p:nvGrpSpPr>
          <p:cNvPr id="23" name="66f0caf7-729a-4d1d-adf4-cbd0427d5b76" descr="lAkAAB+LCAAAAAAABADVVMtuwjAQ/BervaUVSaVWyq1V1Rb1hQC1oIqDRTZgyXEixyAeyr93DUmwQyiPS8WN7M56Z2eXWZILNU+A+KQTUakeGR1JGjUVRMQhzYD4YsK5Qx6YCJgYPct4kqTE/1mWZWbmm6nxF+UT0LWCKUb5+tPfwhewdyZYNIlyWOO6gSE6M0JuYx1kQcDBhDWFAjktO7g6tvrdURIbPMUyogobLhvZJclTxL/F2kwXBzDDIod017QKPjk9LUDtnDqhx2zFqWKx2FS0KOoGSKlm2ErRBoq0QCo2pPyes5GIQGjGOACo4RizL7Fki1goO99mo7HC7CtAkuvXYQvsF1KeQqHCmCbwgX2K4VYBF8vawKliUwthxVySlWOVIK1GFeZYLw9KMTfi4KjI2dI4c3bq04WZOk5RXWHKWbf7XcOs6OgHTOo5heN4F7KcdBSVYnOazzBMQfVaIIfI5mFuyZ//DaqYzUYsQP+AR/r7HunZ8Pyr/tzWwtZfm3k1f27HvrPqrrZlr1vboGZx5+JWdzemW3ln6VZvEJ5oVt4hZuUdZlaeZVbe+ZqVd6Zm5e4zqyv3n91q17mZZ7PfrTzTrbwT3GqQ/QLmejTPlAkAAA=="/>
          <p:cNvGrpSpPr>
            <a:grpSpLocks noChangeAspect="1"/>
          </p:cNvGrpSpPr>
          <p:nvPr/>
        </p:nvGrpSpPr>
        <p:grpSpPr>
          <a:xfrm>
            <a:off x="4742654" y="5401628"/>
            <a:ext cx="6680202" cy="839789"/>
            <a:chOff x="2667409" y="1314551"/>
            <a:chExt cx="6680202" cy="839789"/>
          </a:xfrm>
        </p:grpSpPr>
        <p:sp>
          <p:nvSpPr>
            <p:cNvPr id="24" name="RelativeShape1"/>
            <p:cNvSpPr/>
            <p:nvPr/>
          </p:nvSpPr>
          <p:spPr>
            <a:xfrm>
              <a:off x="2667409"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RelativeShape2"/>
            <p:cNvSpPr/>
            <p:nvPr/>
          </p:nvSpPr>
          <p:spPr>
            <a:xfrm>
              <a:off x="6007510" y="1847952"/>
              <a:ext cx="33401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ValueShape1"/>
            <p:cNvSpPr/>
            <p:nvPr/>
          </p:nvSpPr>
          <p:spPr>
            <a:xfrm>
              <a:off x="4003449" y="1847952"/>
              <a:ext cx="2004061" cy="306388"/>
            </a:xfrm>
            <a:prstGeom prst="rect">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ValueShape2"/>
            <p:cNvSpPr/>
            <p:nvPr/>
          </p:nvSpPr>
          <p:spPr>
            <a:xfrm>
              <a:off x="6007509" y="1847952"/>
              <a:ext cx="3340101" cy="30638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ValueText1"/>
            <p:cNvSpPr/>
            <p:nvPr/>
          </p:nvSpPr>
          <p:spPr>
            <a:xfrm>
              <a:off x="4003449" y="1847952"/>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a:solidFill>
                    <a:schemeClr val="bg1"/>
                  </a:solidFill>
                </a:rPr>
                <a:t>60%</a:t>
              </a:r>
            </a:p>
          </p:txBody>
        </p:sp>
        <p:sp>
          <p:nvSpPr>
            <p:cNvPr id="29" name="ValueText2"/>
            <p:cNvSpPr/>
            <p:nvPr/>
          </p:nvSpPr>
          <p:spPr>
            <a:xfrm>
              <a:off x="7696483" y="1847952"/>
              <a:ext cx="749301" cy="30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lstStyle/>
            <a:p>
              <a:pPr algn="ctr"/>
              <a:r>
                <a:rPr lang="en-US" altLang="zh-CN" dirty="0">
                  <a:solidFill>
                    <a:schemeClr val="bg1"/>
                  </a:solidFill>
                </a:rPr>
                <a:t>98%</a:t>
              </a:r>
            </a:p>
          </p:txBody>
        </p:sp>
        <p:sp>
          <p:nvSpPr>
            <p:cNvPr id="30" name="CustomText"/>
            <p:cNvSpPr/>
            <p:nvPr/>
          </p:nvSpPr>
          <p:spPr>
            <a:xfrm>
              <a:off x="5918931" y="1314551"/>
              <a:ext cx="1235837" cy="533401"/>
            </a:xfrm>
            <a:prstGeom prst="rect">
              <a:avLst/>
            </a:prstGeom>
          </p:spPr>
          <p:txBody>
            <a:bodyPr wrap="none" anchor="ctr">
              <a:noAutofit/>
            </a:bodyPr>
            <a:lstStyle/>
            <a:p>
              <a:pPr lvl="0">
                <a:spcAft>
                  <a:spcPts val="600"/>
                </a:spcAft>
                <a:defRPr/>
              </a:pPr>
              <a:endParaRPr lang="zh-CN" altLang="en-US" sz="1100" dirty="0">
                <a:solidFill>
                  <a:prstClr val="black"/>
                </a:solidFill>
              </a:endParaRPr>
            </a:p>
          </p:txBody>
        </p:sp>
      </p:grpSp>
      <p:pic>
        <p:nvPicPr>
          <p:cNvPr id="31" name="图形 30" descr="打印机"/>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71511" y="5815106"/>
            <a:ext cx="533402" cy="533402"/>
          </a:xfrm>
          <a:prstGeom prst="rect">
            <a:avLst/>
          </a:prstGeom>
        </p:spPr>
      </p:pic>
      <p:pic>
        <p:nvPicPr>
          <p:cNvPr id="33" name="图形 32" descr="耳机"/>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54246" y="4981679"/>
            <a:ext cx="581191" cy="581191"/>
          </a:xfrm>
          <a:prstGeom prst="rect">
            <a:avLst/>
          </a:prstGeom>
        </p:spPr>
      </p:pic>
      <p:pic>
        <p:nvPicPr>
          <p:cNvPr id="35" name="图形 34" descr="唱片"/>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71511" y="4327557"/>
            <a:ext cx="563926" cy="56392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cb0d04b8-5fef-477e-9da4-c7819c14c536" descr="ZxYAAB+LCAAAAAAABADdVV1v2jAU/S/Z9saqYA9YeQvd2Kp9oYH2oYkHL7kQb4mDElPRIv777CQGOwk0VJ0oUV/K9bm+59x747O2nvPbBVh9axySmL+hZB6T8JpDaLWsa8/qs2UQtKwBZR5l83dxtFwkVv/Xepumn3yn3P9GgiXIXEY5JUH2s1/CK1h+3uld2C3rE2U0XIZ5zE5DZKWF2nYWpJ4XgA67Zhzim225toyl/495LKoNozgkXFRf25sX1kbiPVgJXMuaZLQUn5yebEClTnkgZY6ihNOI7TJGRPQNBIsKsYWkHVSR9MkCPouYIpIG2uL4KwSE0xsDYcQk6H0U07uIcRI4AZ2zEJiU+hFmXBaAmFPXPBJNAe764vQDwCLv+pjeidtnJEhgs1W1rSubUa6sk51ue7nrjVAqKhot3rT2tmcCK35cQ2WG3s09064Uk9KRF+jUcwrH8VZtedBOFJLv342McvVqmMvzZTZLgP8YQewKNYNbIyP/SDLMz30Y+6JTvmdXRQJQ+RId8FK/Iv9ac3z66+B4zEUrDqvc96q5TSsmt32trqIgiu9/rRSsdC6UUBcmPoSgMBPKuMM8Qd1Tr9MgpnOfM0gS1YDff8DlWlq/I1HLxBd3PhsOX6Fe13EspdTeVD1ZqmDdJ6uAr7OcaYq+kjkfNULHlQPPJWijLQg+YsYD4v7VZ6xIG5PNgge+yMeTih5TanGBD4k7uLYPM9nu65OYLHrKJovqmCw6mckigz06X5NF52ey+1bDXJ6GmCzSTRY11GQvDZPtvO1cOajSZFEjTRbpJouabLJ1xf0Hk+11T2Ky+CmbLK5jsvhkJosN9vh8TRafn8nuWw1zeRpislg3WdxQk+0ZJouHTvey2mRxI00W6yaLm2yydcVNxd8/UcWX52cWAAA="/>
          <p:cNvGrpSpPr>
            <a:grpSpLocks noChangeAspect="1"/>
          </p:cNvGrpSpPr>
          <p:nvPr/>
        </p:nvGrpSpPr>
        <p:grpSpPr>
          <a:xfrm>
            <a:off x="809697" y="737419"/>
            <a:ext cx="10037066" cy="5022031"/>
            <a:chOff x="1612899" y="1052978"/>
            <a:chExt cx="9315307" cy="4660900"/>
          </a:xfrm>
        </p:grpSpPr>
        <p:sp>
          <p:nvSpPr>
            <p:cNvPr id="3" name="AreaShape"/>
            <p:cNvSpPr/>
            <p:nvPr/>
          </p:nvSpPr>
          <p:spPr>
            <a:xfrm>
              <a:off x="1612899" y="1052978"/>
              <a:ext cx="9315307" cy="4660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4" name="RelativeShape1"/>
            <p:cNvSpPr/>
            <p:nvPr/>
          </p:nvSpPr>
          <p:spPr>
            <a:xfrm>
              <a:off x="4942171" y="1856031"/>
              <a:ext cx="4949374" cy="141392"/>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 name="ValueShape1"/>
            <p:cNvSpPr/>
            <p:nvPr/>
          </p:nvSpPr>
          <p:spPr>
            <a:xfrm>
              <a:off x="4942171" y="1856031"/>
              <a:ext cx="2078737" cy="141392"/>
            </a:xfrm>
            <a:prstGeom prst="roundRect">
              <a:avLst>
                <a:gd name="adj" fmla="val 50000"/>
              </a:avLst>
            </a:prstGeom>
            <a:solidFill>
              <a:srgbClr val="F071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6" name="RelativeShape2"/>
            <p:cNvSpPr/>
            <p:nvPr/>
          </p:nvSpPr>
          <p:spPr>
            <a:xfrm>
              <a:off x="4942171" y="2810399"/>
              <a:ext cx="4949374" cy="141392"/>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7" name="ValueShape2"/>
            <p:cNvSpPr/>
            <p:nvPr/>
          </p:nvSpPr>
          <p:spPr>
            <a:xfrm>
              <a:off x="4942171" y="2810399"/>
              <a:ext cx="3019118" cy="141392"/>
            </a:xfrm>
            <a:prstGeom prst="roundRect">
              <a:avLst>
                <a:gd name="adj" fmla="val 50000"/>
              </a:avLst>
            </a:prstGeom>
            <a:solidFill>
              <a:srgbClr val="7ED3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8" name="RelativeShape3"/>
            <p:cNvSpPr/>
            <p:nvPr/>
          </p:nvSpPr>
          <p:spPr>
            <a:xfrm>
              <a:off x="4942171" y="3771117"/>
              <a:ext cx="4949374" cy="141392"/>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9" name="ValueShape3"/>
            <p:cNvSpPr/>
            <p:nvPr/>
          </p:nvSpPr>
          <p:spPr>
            <a:xfrm>
              <a:off x="4942171" y="3771117"/>
              <a:ext cx="3811018" cy="141392"/>
            </a:xfrm>
            <a:prstGeom prst="roundRect">
              <a:avLst>
                <a:gd name="adj" fmla="val 50000"/>
              </a:avLst>
            </a:prstGeom>
            <a:solidFill>
              <a:srgbClr val="FEED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0" name="ValueBack1"/>
            <p:cNvSpPr/>
            <p:nvPr/>
          </p:nvSpPr>
          <p:spPr>
            <a:xfrm>
              <a:off x="4765764" y="1510698"/>
              <a:ext cx="832058" cy="832058"/>
            </a:xfrm>
            <a:prstGeom prst="ellipse">
              <a:avLst/>
            </a:prstGeom>
            <a:solidFill>
              <a:srgbClr val="F0714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1" name="ValueBack2"/>
            <p:cNvSpPr/>
            <p:nvPr/>
          </p:nvSpPr>
          <p:spPr>
            <a:xfrm>
              <a:off x="4765764" y="2465598"/>
              <a:ext cx="832058" cy="832058"/>
            </a:xfrm>
            <a:prstGeom prst="ellipse">
              <a:avLst/>
            </a:prstGeom>
            <a:solidFill>
              <a:srgbClr val="7ED3C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2" name="ValueBack3"/>
            <p:cNvSpPr/>
            <p:nvPr/>
          </p:nvSpPr>
          <p:spPr>
            <a:xfrm>
              <a:off x="4765764" y="3425256"/>
              <a:ext cx="832058" cy="832058"/>
            </a:xfrm>
            <a:prstGeom prst="ellipse">
              <a:avLst/>
            </a:prstGeom>
            <a:solidFill>
              <a:srgbClr val="FEEDB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3" name="BackShape"/>
            <p:cNvSpPr/>
            <p:nvPr/>
          </p:nvSpPr>
          <p:spPr>
            <a:xfrm>
              <a:off x="2300455" y="1452522"/>
              <a:ext cx="1506900" cy="3945466"/>
            </a:xfrm>
            <a:custGeom>
              <a:avLst/>
              <a:gdLst>
                <a:gd name="connsiteX0" fmla="*/ 655320 w 1337613"/>
                <a:gd name="connsiteY0" fmla="*/ 731520 h 3502222"/>
                <a:gd name="connsiteX1" fmla="*/ 1337310 w 1337613"/>
                <a:gd name="connsiteY1" fmla="*/ 1405890 h 3502222"/>
                <a:gd name="connsiteX2" fmla="*/ 1337310 w 1337613"/>
                <a:gd name="connsiteY2" fmla="*/ 2065020 h 3502222"/>
                <a:gd name="connsiteX3" fmla="*/ 1249680 w 1337613"/>
                <a:gd name="connsiteY3" fmla="*/ 2141220 h 3502222"/>
                <a:gd name="connsiteX4" fmla="*/ 1184910 w 1337613"/>
                <a:gd name="connsiteY4" fmla="*/ 2068830 h 3502222"/>
                <a:gd name="connsiteX5" fmla="*/ 1120140 w 1337613"/>
                <a:gd name="connsiteY5" fmla="*/ 1394460 h 3502222"/>
                <a:gd name="connsiteX6" fmla="*/ 1078230 w 1337613"/>
                <a:gd name="connsiteY6" fmla="*/ 1356360 h 3502222"/>
                <a:gd name="connsiteX7" fmla="*/ 1036320 w 1337613"/>
                <a:gd name="connsiteY7" fmla="*/ 1398270 h 3502222"/>
                <a:gd name="connsiteX8" fmla="*/ 1036320 w 1337613"/>
                <a:gd name="connsiteY8" fmla="*/ 3387090 h 3502222"/>
                <a:gd name="connsiteX9" fmla="*/ 941070 w 1337613"/>
                <a:gd name="connsiteY9" fmla="*/ 3501390 h 3502222"/>
                <a:gd name="connsiteX10" fmla="*/ 822960 w 1337613"/>
                <a:gd name="connsiteY10" fmla="*/ 3406140 h 3502222"/>
                <a:gd name="connsiteX11" fmla="*/ 716280 w 1337613"/>
                <a:gd name="connsiteY11" fmla="*/ 2358390 h 3502222"/>
                <a:gd name="connsiteX12" fmla="*/ 670560 w 1337613"/>
                <a:gd name="connsiteY12" fmla="*/ 2316480 h 3502222"/>
                <a:gd name="connsiteX13" fmla="*/ 624840 w 1337613"/>
                <a:gd name="connsiteY13" fmla="*/ 2358390 h 3502222"/>
                <a:gd name="connsiteX14" fmla="*/ 537210 w 1337613"/>
                <a:gd name="connsiteY14" fmla="*/ 3402330 h 3502222"/>
                <a:gd name="connsiteX15" fmla="*/ 430530 w 1337613"/>
                <a:gd name="connsiteY15" fmla="*/ 3501390 h 3502222"/>
                <a:gd name="connsiteX16" fmla="*/ 407670 w 1337613"/>
                <a:gd name="connsiteY16" fmla="*/ 3501390 h 3502222"/>
                <a:gd name="connsiteX17" fmla="*/ 300990 w 1337613"/>
                <a:gd name="connsiteY17" fmla="*/ 3394710 h 3502222"/>
                <a:gd name="connsiteX18" fmla="*/ 300990 w 1337613"/>
                <a:gd name="connsiteY18" fmla="*/ 1402080 h 3502222"/>
                <a:gd name="connsiteX19" fmla="*/ 259080 w 1337613"/>
                <a:gd name="connsiteY19" fmla="*/ 1360170 h 3502222"/>
                <a:gd name="connsiteX20" fmla="*/ 217170 w 1337613"/>
                <a:gd name="connsiteY20" fmla="*/ 1398270 h 3502222"/>
                <a:gd name="connsiteX21" fmla="*/ 152400 w 1337613"/>
                <a:gd name="connsiteY21" fmla="*/ 2072640 h 3502222"/>
                <a:gd name="connsiteX22" fmla="*/ 76200 w 1337613"/>
                <a:gd name="connsiteY22" fmla="*/ 2141220 h 3502222"/>
                <a:gd name="connsiteX23" fmla="*/ 0 w 1337613"/>
                <a:gd name="connsiteY23" fmla="*/ 2065020 h 3502222"/>
                <a:gd name="connsiteX24" fmla="*/ 0 w 1337613"/>
                <a:gd name="connsiteY24" fmla="*/ 1421130 h 3502222"/>
                <a:gd name="connsiteX25" fmla="*/ 655320 w 1337613"/>
                <a:gd name="connsiteY25" fmla="*/ 731520 h 3502222"/>
                <a:gd name="connsiteX26" fmla="*/ 674370 w 1337613"/>
                <a:gd name="connsiteY26" fmla="*/ 0 h 3502222"/>
                <a:gd name="connsiteX27" fmla="*/ 990600 w 1337613"/>
                <a:gd name="connsiteY27" fmla="*/ 316230 h 3502222"/>
                <a:gd name="connsiteX28" fmla="*/ 674370 w 1337613"/>
                <a:gd name="connsiteY28" fmla="*/ 632460 h 3502222"/>
                <a:gd name="connsiteX29" fmla="*/ 358140 w 1337613"/>
                <a:gd name="connsiteY29" fmla="*/ 316230 h 3502222"/>
                <a:gd name="connsiteX30" fmla="*/ 674370 w 1337613"/>
                <a:gd name="connsiteY30" fmla="*/ 0 h 3502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37613" h="3502222">
                  <a:moveTo>
                    <a:pt x="655320" y="731520"/>
                  </a:moveTo>
                  <a:cubicBezTo>
                    <a:pt x="1036320" y="720090"/>
                    <a:pt x="1348740" y="1024890"/>
                    <a:pt x="1337310" y="1405890"/>
                  </a:cubicBezTo>
                  <a:lnTo>
                    <a:pt x="1337310" y="2065020"/>
                  </a:lnTo>
                  <a:cubicBezTo>
                    <a:pt x="1337310" y="2110740"/>
                    <a:pt x="1299210" y="2148840"/>
                    <a:pt x="1249680" y="2141220"/>
                  </a:cubicBezTo>
                  <a:cubicBezTo>
                    <a:pt x="1215390" y="2133600"/>
                    <a:pt x="1188720" y="2103120"/>
                    <a:pt x="1184910" y="2068830"/>
                  </a:cubicBezTo>
                  <a:lnTo>
                    <a:pt x="1120140" y="1394460"/>
                  </a:lnTo>
                  <a:cubicBezTo>
                    <a:pt x="1120140" y="1371600"/>
                    <a:pt x="1101090" y="1356360"/>
                    <a:pt x="1078230" y="1356360"/>
                  </a:cubicBezTo>
                  <a:cubicBezTo>
                    <a:pt x="1055370" y="1356360"/>
                    <a:pt x="1036320" y="1375410"/>
                    <a:pt x="1036320" y="1398270"/>
                  </a:cubicBezTo>
                  <a:lnTo>
                    <a:pt x="1036320" y="3387090"/>
                  </a:lnTo>
                  <a:cubicBezTo>
                    <a:pt x="1036320" y="3444240"/>
                    <a:pt x="998220" y="3493770"/>
                    <a:pt x="941070" y="3501390"/>
                  </a:cubicBezTo>
                  <a:cubicBezTo>
                    <a:pt x="883920" y="3509010"/>
                    <a:pt x="830580" y="3463290"/>
                    <a:pt x="822960" y="3406140"/>
                  </a:cubicBezTo>
                  <a:lnTo>
                    <a:pt x="716280" y="2358390"/>
                  </a:lnTo>
                  <a:cubicBezTo>
                    <a:pt x="716280" y="2335530"/>
                    <a:pt x="693420" y="2316480"/>
                    <a:pt x="670560" y="2316480"/>
                  </a:cubicBezTo>
                  <a:cubicBezTo>
                    <a:pt x="647700" y="2316480"/>
                    <a:pt x="628650" y="2335530"/>
                    <a:pt x="624840" y="2358390"/>
                  </a:cubicBezTo>
                  <a:lnTo>
                    <a:pt x="537210" y="3402330"/>
                  </a:lnTo>
                  <a:cubicBezTo>
                    <a:pt x="533400" y="3459480"/>
                    <a:pt x="487680" y="3501390"/>
                    <a:pt x="430530" y="3501390"/>
                  </a:cubicBezTo>
                  <a:lnTo>
                    <a:pt x="407670" y="3501390"/>
                  </a:lnTo>
                  <a:cubicBezTo>
                    <a:pt x="350520" y="3501390"/>
                    <a:pt x="300990" y="3455670"/>
                    <a:pt x="300990" y="3394710"/>
                  </a:cubicBezTo>
                  <a:lnTo>
                    <a:pt x="300990" y="1402080"/>
                  </a:lnTo>
                  <a:cubicBezTo>
                    <a:pt x="300990" y="1379220"/>
                    <a:pt x="281940" y="1360170"/>
                    <a:pt x="259080" y="1360170"/>
                  </a:cubicBezTo>
                  <a:cubicBezTo>
                    <a:pt x="236220" y="1360170"/>
                    <a:pt x="220980" y="1375410"/>
                    <a:pt x="217170" y="1398270"/>
                  </a:cubicBezTo>
                  <a:lnTo>
                    <a:pt x="152400" y="2072640"/>
                  </a:lnTo>
                  <a:cubicBezTo>
                    <a:pt x="148590" y="2110740"/>
                    <a:pt x="114300" y="2141220"/>
                    <a:pt x="76200" y="2141220"/>
                  </a:cubicBezTo>
                  <a:cubicBezTo>
                    <a:pt x="34290" y="2141220"/>
                    <a:pt x="0" y="2106930"/>
                    <a:pt x="0" y="2065020"/>
                  </a:cubicBezTo>
                  <a:lnTo>
                    <a:pt x="0" y="1421130"/>
                  </a:lnTo>
                  <a:cubicBezTo>
                    <a:pt x="0" y="1051560"/>
                    <a:pt x="289560" y="742950"/>
                    <a:pt x="655320" y="731520"/>
                  </a:cubicBezTo>
                  <a:close/>
                  <a:moveTo>
                    <a:pt x="674370" y="0"/>
                  </a:moveTo>
                  <a:cubicBezTo>
                    <a:pt x="849019" y="0"/>
                    <a:pt x="990600" y="141581"/>
                    <a:pt x="990600" y="316230"/>
                  </a:cubicBezTo>
                  <a:cubicBezTo>
                    <a:pt x="990600" y="490879"/>
                    <a:pt x="849019" y="632460"/>
                    <a:pt x="674370" y="632460"/>
                  </a:cubicBezTo>
                  <a:cubicBezTo>
                    <a:pt x="499721" y="632460"/>
                    <a:pt x="358140" y="490879"/>
                    <a:pt x="358140" y="316230"/>
                  </a:cubicBezTo>
                  <a:cubicBezTo>
                    <a:pt x="358140" y="141581"/>
                    <a:pt x="499721" y="0"/>
                    <a:pt x="674370" y="0"/>
                  </a:cubicBezTo>
                  <a:close/>
                </a:path>
              </a:pathLst>
            </a:custGeom>
            <a:gradFill flip="none" rotWithShape="1">
              <a:gsLst>
                <a:gs pos="0">
                  <a:srgbClr val="F0714E"/>
                </a:gs>
                <a:gs pos="31000">
                  <a:srgbClr val="F0714E"/>
                </a:gs>
                <a:gs pos="100000">
                  <a:schemeClr val="bg1"/>
                </a:gs>
              </a:gsLst>
              <a:lin ang="5400000" scaled="1"/>
              <a:tileRect/>
            </a:gradFill>
            <a:ln w="9525" cap="flat">
              <a:noFill/>
              <a:prstDash val="solid"/>
              <a:miter/>
            </a:ln>
          </p:spPr>
          <p:txBody>
            <a:bodyPr rtlCol="0" anchor="ctr"/>
            <a:lstStyle/>
            <a:p>
              <a:endParaRPr lang="zh-CN" altLang="en-US" sz="2000"/>
            </a:p>
          </p:txBody>
        </p:sp>
        <p:cxnSp>
          <p:nvCxnSpPr>
            <p:cNvPr id="14" name="ExtraShape1"/>
            <p:cNvCxnSpPr/>
            <p:nvPr/>
          </p:nvCxnSpPr>
          <p:spPr>
            <a:xfrm flipH="1">
              <a:off x="4064057" y="2125790"/>
              <a:ext cx="662307" cy="461382"/>
            </a:xfrm>
            <a:prstGeom prst="line">
              <a:avLst/>
            </a:prstGeom>
            <a:ln w="12700" cap="rnd" cmpd="dbl">
              <a:solidFill>
                <a:srgbClr val="4276AA"/>
              </a:solidFill>
              <a:prstDash val="sysDot"/>
              <a:round/>
            </a:ln>
          </p:spPr>
          <p:style>
            <a:lnRef idx="1">
              <a:schemeClr val="accent1"/>
            </a:lnRef>
            <a:fillRef idx="0">
              <a:schemeClr val="accent1"/>
            </a:fillRef>
            <a:effectRef idx="0">
              <a:schemeClr val="accent1"/>
            </a:effectRef>
            <a:fontRef idx="minor">
              <a:schemeClr val="tx1"/>
            </a:fontRef>
          </p:style>
        </p:cxnSp>
        <p:cxnSp>
          <p:nvCxnSpPr>
            <p:cNvPr id="15" name="ExtraShape2"/>
            <p:cNvCxnSpPr/>
            <p:nvPr/>
          </p:nvCxnSpPr>
          <p:spPr>
            <a:xfrm flipH="1">
              <a:off x="4071499" y="2869955"/>
              <a:ext cx="543240" cy="0"/>
            </a:xfrm>
            <a:prstGeom prst="line">
              <a:avLst/>
            </a:prstGeom>
            <a:ln w="12700" cap="rnd" cmpd="dbl">
              <a:solidFill>
                <a:srgbClr val="5E5CA2"/>
              </a:solidFill>
              <a:prstDash val="sysDot"/>
              <a:round/>
            </a:ln>
          </p:spPr>
          <p:style>
            <a:lnRef idx="1">
              <a:schemeClr val="accent1"/>
            </a:lnRef>
            <a:fillRef idx="0">
              <a:schemeClr val="accent1"/>
            </a:fillRef>
            <a:effectRef idx="0">
              <a:schemeClr val="accent1"/>
            </a:effectRef>
            <a:fontRef idx="minor">
              <a:schemeClr val="tx1"/>
            </a:fontRef>
          </p:style>
        </p:cxnSp>
        <p:cxnSp>
          <p:nvCxnSpPr>
            <p:cNvPr id="16" name="ExtraShape3"/>
            <p:cNvCxnSpPr/>
            <p:nvPr/>
          </p:nvCxnSpPr>
          <p:spPr>
            <a:xfrm flipH="1" flipV="1">
              <a:off x="4064057" y="3152737"/>
              <a:ext cx="662307" cy="461382"/>
            </a:xfrm>
            <a:prstGeom prst="line">
              <a:avLst/>
            </a:prstGeom>
            <a:ln w="12700" cap="rnd" cmpd="dbl">
              <a:solidFill>
                <a:srgbClr val="4276AA"/>
              </a:solidFill>
              <a:prstDash val="sysDot"/>
              <a:round/>
            </a:ln>
          </p:spPr>
          <p:style>
            <a:lnRef idx="1">
              <a:schemeClr val="accent1"/>
            </a:lnRef>
            <a:fillRef idx="0">
              <a:schemeClr val="accent1"/>
            </a:fillRef>
            <a:effectRef idx="0">
              <a:schemeClr val="accent1"/>
            </a:effectRef>
            <a:fontRef idx="minor">
              <a:schemeClr val="tx1"/>
            </a:fontRef>
          </p:style>
        </p:cxnSp>
        <p:sp>
          <p:nvSpPr>
            <p:cNvPr id="17" name="ValueText1"/>
            <p:cNvSpPr txBox="1"/>
            <p:nvPr/>
          </p:nvSpPr>
          <p:spPr>
            <a:xfrm>
              <a:off x="7157135" y="1693072"/>
              <a:ext cx="681138" cy="467309"/>
            </a:xfrm>
            <a:prstGeom prst="rect">
              <a:avLst/>
            </a:prstGeom>
            <a:noFill/>
          </p:spPr>
          <p:txBody>
            <a:bodyPr wrap="square" tIns="90000" bIns="90000" anchor="ctr" anchorCtr="0">
              <a:prstTxWarp prst="textPlain">
                <a:avLst/>
              </a:prstTxWarp>
              <a:noAutofit/>
            </a:bodyPr>
            <a:lstStyle/>
            <a:p>
              <a:r>
                <a:rPr lang="en-US" sz="800" dirty="0">
                  <a:solidFill>
                    <a:srgbClr val="F0714E"/>
                  </a:solidFill>
                  <a:latin typeface="Impact" panose="020B0806030902050204" pitchFamily="34" charset="0"/>
                </a:rPr>
                <a:t>42%</a:t>
              </a:r>
            </a:p>
          </p:txBody>
        </p:sp>
        <p:sp>
          <p:nvSpPr>
            <p:cNvPr id="18" name="ValueText2"/>
            <p:cNvSpPr txBox="1"/>
            <p:nvPr/>
          </p:nvSpPr>
          <p:spPr>
            <a:xfrm>
              <a:off x="8097517" y="2647441"/>
              <a:ext cx="681138" cy="467309"/>
            </a:xfrm>
            <a:prstGeom prst="rect">
              <a:avLst/>
            </a:prstGeom>
            <a:noFill/>
          </p:spPr>
          <p:txBody>
            <a:bodyPr wrap="square" tIns="90000" bIns="90000" anchor="ctr" anchorCtr="0">
              <a:prstTxWarp prst="textPlain">
                <a:avLst/>
              </a:prstTxWarp>
              <a:noAutofit/>
            </a:bodyPr>
            <a:lstStyle/>
            <a:p>
              <a:r>
                <a:rPr lang="en-US" sz="800" dirty="0">
                  <a:solidFill>
                    <a:srgbClr val="7ED3CE"/>
                  </a:solidFill>
                  <a:latin typeface="Impact" panose="020B0806030902050204" pitchFamily="34" charset="0"/>
                </a:rPr>
                <a:t>61%</a:t>
              </a:r>
            </a:p>
          </p:txBody>
        </p:sp>
        <p:sp>
          <p:nvSpPr>
            <p:cNvPr id="19" name="ValueText3"/>
            <p:cNvSpPr txBox="1"/>
            <p:nvPr/>
          </p:nvSpPr>
          <p:spPr>
            <a:xfrm>
              <a:off x="8889417" y="3608158"/>
              <a:ext cx="681138" cy="467309"/>
            </a:xfrm>
            <a:prstGeom prst="rect">
              <a:avLst/>
            </a:prstGeom>
            <a:noFill/>
          </p:spPr>
          <p:txBody>
            <a:bodyPr wrap="square" tIns="90000" bIns="90000" anchor="ctr" anchorCtr="0">
              <a:prstTxWarp prst="textPlain">
                <a:avLst/>
              </a:prstTxWarp>
              <a:noAutofit/>
            </a:bodyPr>
            <a:lstStyle/>
            <a:p>
              <a:r>
                <a:rPr lang="en-US" sz="800" dirty="0">
                  <a:solidFill>
                    <a:srgbClr val="FEEDB7"/>
                  </a:solidFill>
                  <a:latin typeface="Impact" panose="020B0806030902050204" pitchFamily="34" charset="0"/>
                </a:rPr>
                <a:t>77%</a:t>
              </a:r>
            </a:p>
          </p:txBody>
        </p:sp>
        <p:sp>
          <p:nvSpPr>
            <p:cNvPr id="20" name="CustomText"/>
            <p:cNvSpPr/>
            <p:nvPr/>
          </p:nvSpPr>
          <p:spPr>
            <a:xfrm>
              <a:off x="4670873" y="4641003"/>
              <a:ext cx="2395255" cy="509924"/>
            </a:xfrm>
            <a:prstGeom prst="rect">
              <a:avLst/>
            </a:prstGeom>
            <a:noFill/>
          </p:spPr>
          <p:txBody>
            <a:bodyPr wrap="square" lIns="90000" tIns="46800" rIns="90000" bIns="46800" anchor="ctr">
              <a:normAutofit fontScale="92500" lnSpcReduction="10000"/>
            </a:bodyPr>
            <a:lstStyle/>
            <a:p>
              <a:pPr marL="0" marR="0" lvl="0" indent="0" defTabSz="914400" rtl="0" eaLnBrk="1" fontAlgn="auto" latinLnBrk="0" hangingPunct="1">
                <a:spcBef>
                  <a:spcPts val="0"/>
                </a:spcBef>
                <a:spcAft>
                  <a:spcPts val="0"/>
                </a:spcAft>
                <a:buClrTx/>
                <a:buSzTx/>
                <a:buFontTx/>
                <a:buNone/>
                <a:defRPr/>
              </a:pPr>
              <a:r>
                <a:rPr kumimoji="0" lang="zh-CN" altLang="en-US" sz="3200" b="1" i="0" strike="noStrike" kern="1200" cap="none" spc="0" normalizeH="0" baseline="0" noProof="0" dirty="0">
                  <a:solidFill>
                    <a:schemeClr val="tx2">
                      <a:lumMod val="75000"/>
                    </a:schemeClr>
                  </a:solidFill>
                  <a:effectLst/>
                  <a:uLnTx/>
                  <a:uFillTx/>
                </a:rPr>
                <a:t>添加标题</a:t>
              </a:r>
              <a:endParaRPr kumimoji="0" lang="en-US" altLang="zh-CN" sz="3200" b="1" i="0" strike="noStrike" kern="1200" cap="none" spc="0" normalizeH="0" baseline="0" noProof="0" dirty="0">
                <a:solidFill>
                  <a:schemeClr val="tx2">
                    <a:lumMod val="75000"/>
                  </a:schemeClr>
                </a:solidFill>
                <a:effectLst/>
                <a:uLnTx/>
                <a:uFillTx/>
              </a:endParaRPr>
            </a:p>
          </p:txBody>
        </p:sp>
        <p:sp>
          <p:nvSpPr>
            <p:cNvPr id="21" name="CustomText1"/>
            <p:cNvSpPr/>
            <p:nvPr/>
          </p:nvSpPr>
          <p:spPr>
            <a:xfrm>
              <a:off x="4670407" y="5071998"/>
              <a:ext cx="2395721" cy="397405"/>
            </a:xfrm>
            <a:prstGeom prst="rect">
              <a:avLst/>
            </a:prstGeom>
            <a:noFill/>
          </p:spPr>
          <p:txBody>
            <a:bodyPr wrap="none" lIns="90000" tIns="46800" rIns="90000" bIns="46800">
              <a:normAutofit/>
            </a:bodyPr>
            <a:lstStyle/>
            <a:p>
              <a:pPr marL="0" marR="0" lvl="0" indent="0" defTabSz="914400" rtl="0" eaLnBrk="1" fontAlgn="auto" latinLnBrk="0" hangingPunct="1">
                <a:spcBef>
                  <a:spcPts val="0"/>
                </a:spcBef>
                <a:spcAft>
                  <a:spcPts val="0"/>
                </a:spcAft>
                <a:buClrTx/>
                <a:buSzTx/>
                <a:buFontTx/>
                <a:buNone/>
                <a:defRPr/>
              </a:pPr>
              <a:r>
                <a:rPr kumimoji="0" lang="en-US" altLang="zh-CN" i="0" u="none" strike="noStrike" kern="1200" cap="none" spc="0" normalizeH="0" baseline="0" noProof="0" dirty="0">
                  <a:ln>
                    <a:noFill/>
                  </a:ln>
                  <a:solidFill>
                    <a:schemeClr val="tx2">
                      <a:lumMod val="75000"/>
                    </a:schemeClr>
                  </a:solidFill>
                  <a:effectLst/>
                  <a:uLnTx/>
                  <a:uFillTx/>
                </a:rPr>
                <a:t>Supporting text here</a:t>
              </a:r>
            </a:p>
          </p:txBody>
        </p:sp>
        <p:cxnSp>
          <p:nvCxnSpPr>
            <p:cNvPr id="22" name="ExtraShape"/>
            <p:cNvCxnSpPr/>
            <p:nvPr/>
          </p:nvCxnSpPr>
          <p:spPr>
            <a:xfrm>
              <a:off x="4823321" y="4517064"/>
              <a:ext cx="2967773" cy="0"/>
            </a:xfrm>
            <a:prstGeom prst="line">
              <a:avLst/>
            </a:prstGeom>
            <a:ln>
              <a:solidFill>
                <a:schemeClr val="tx2">
                  <a:lumMod val="40000"/>
                  <a:lumOff val="6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3" name="IconShape1"/>
            <p:cNvSpPr/>
            <p:nvPr/>
          </p:nvSpPr>
          <p:spPr>
            <a:xfrm>
              <a:off x="4949871" y="1718713"/>
              <a:ext cx="463552" cy="415915"/>
            </a:xfrm>
            <a:custGeom>
              <a:avLst/>
              <a:gdLst>
                <a:gd name="connsiteX0" fmla="*/ 165359 w 463552"/>
                <a:gd name="connsiteY0" fmla="*/ 136207 h 415915"/>
                <a:gd name="connsiteX1" fmla="*/ 180747 w 463552"/>
                <a:gd name="connsiteY1" fmla="*/ 315384 h 415915"/>
                <a:gd name="connsiteX2" fmla="*/ 188953 w 463552"/>
                <a:gd name="connsiteY2" fmla="*/ 323705 h 415915"/>
                <a:gd name="connsiteX3" fmla="*/ 189751 w 463552"/>
                <a:gd name="connsiteY3" fmla="*/ 323705 h 415915"/>
                <a:gd name="connsiteX4" fmla="*/ 198528 w 463552"/>
                <a:gd name="connsiteY4" fmla="*/ 316980 h 415915"/>
                <a:gd name="connsiteX5" fmla="*/ 229758 w 463552"/>
                <a:gd name="connsiteY5" fmla="*/ 204367 h 415915"/>
                <a:gd name="connsiteX6" fmla="*/ 245602 w 463552"/>
                <a:gd name="connsiteY6" fmla="*/ 273211 h 415915"/>
                <a:gd name="connsiteX7" fmla="*/ 254492 w 463552"/>
                <a:gd name="connsiteY7" fmla="*/ 280278 h 415915"/>
                <a:gd name="connsiteX8" fmla="*/ 263383 w 463552"/>
                <a:gd name="connsiteY8" fmla="*/ 273325 h 415915"/>
                <a:gd name="connsiteX9" fmla="*/ 287205 w 463552"/>
                <a:gd name="connsiteY9" fmla="*/ 173478 h 415915"/>
                <a:gd name="connsiteX10" fmla="*/ 305555 w 463552"/>
                <a:gd name="connsiteY10" fmla="*/ 304100 h 415915"/>
                <a:gd name="connsiteX11" fmla="*/ 313876 w 463552"/>
                <a:gd name="connsiteY11" fmla="*/ 311965 h 415915"/>
                <a:gd name="connsiteX12" fmla="*/ 323336 w 463552"/>
                <a:gd name="connsiteY12" fmla="*/ 305582 h 415915"/>
                <a:gd name="connsiteX13" fmla="*/ 342029 w 463552"/>
                <a:gd name="connsiteY13" fmla="*/ 244830 h 415915"/>
                <a:gd name="connsiteX14" fmla="*/ 419878 w 463552"/>
                <a:gd name="connsiteY14" fmla="*/ 244830 h 415915"/>
                <a:gd name="connsiteX15" fmla="*/ 310799 w 463552"/>
                <a:gd name="connsiteY15" fmla="*/ 358697 h 415915"/>
                <a:gd name="connsiteX16" fmla="*/ 270449 w 463552"/>
                <a:gd name="connsiteY16" fmla="*/ 397792 h 415915"/>
                <a:gd name="connsiteX17" fmla="*/ 231810 w 463552"/>
                <a:gd name="connsiteY17" fmla="*/ 415915 h 415915"/>
                <a:gd name="connsiteX18" fmla="*/ 193171 w 463552"/>
                <a:gd name="connsiteY18" fmla="*/ 397792 h 415915"/>
                <a:gd name="connsiteX19" fmla="*/ 152821 w 463552"/>
                <a:gd name="connsiteY19" fmla="*/ 358697 h 415915"/>
                <a:gd name="connsiteX20" fmla="*/ 44539 w 463552"/>
                <a:gd name="connsiteY20" fmla="*/ 245856 h 415915"/>
                <a:gd name="connsiteX21" fmla="*/ 119652 w 463552"/>
                <a:gd name="connsiteY21" fmla="*/ 245856 h 415915"/>
                <a:gd name="connsiteX22" fmla="*/ 128201 w 463552"/>
                <a:gd name="connsiteY22" fmla="*/ 239815 h 415915"/>
                <a:gd name="connsiteX23" fmla="*/ 139485 w 463552"/>
                <a:gd name="connsiteY23" fmla="*/ 0 h 415915"/>
                <a:gd name="connsiteX24" fmla="*/ 231810 w 463552"/>
                <a:gd name="connsiteY24" fmla="*/ 33168 h 415915"/>
                <a:gd name="connsiteX25" fmla="*/ 324134 w 463552"/>
                <a:gd name="connsiteY25" fmla="*/ 0 h 415915"/>
                <a:gd name="connsiteX26" fmla="*/ 336786 w 463552"/>
                <a:gd name="connsiteY26" fmla="*/ 684 h 415915"/>
                <a:gd name="connsiteX27" fmla="*/ 439140 w 463552"/>
                <a:gd name="connsiteY27" fmla="*/ 51063 h 415915"/>
                <a:gd name="connsiteX28" fmla="*/ 460683 w 463552"/>
                <a:gd name="connsiteY28" fmla="*/ 162993 h 415915"/>
                <a:gd name="connsiteX29" fmla="*/ 432757 w 463552"/>
                <a:gd name="connsiteY29" fmla="*/ 226708 h 415915"/>
                <a:gd name="connsiteX30" fmla="*/ 335190 w 463552"/>
                <a:gd name="connsiteY30" fmla="*/ 226708 h 415915"/>
                <a:gd name="connsiteX31" fmla="*/ 326527 w 463552"/>
                <a:gd name="connsiteY31" fmla="*/ 233091 h 415915"/>
                <a:gd name="connsiteX32" fmla="*/ 317865 w 463552"/>
                <a:gd name="connsiteY32" fmla="*/ 261130 h 415915"/>
                <a:gd name="connsiteX33" fmla="*/ 298488 w 463552"/>
                <a:gd name="connsiteY33" fmla="*/ 123100 h 415915"/>
                <a:gd name="connsiteX34" fmla="*/ 289940 w 463552"/>
                <a:gd name="connsiteY34" fmla="*/ 115235 h 415915"/>
                <a:gd name="connsiteX35" fmla="*/ 280593 w 463552"/>
                <a:gd name="connsiteY35" fmla="*/ 122188 h 415915"/>
                <a:gd name="connsiteX36" fmla="*/ 254606 w 463552"/>
                <a:gd name="connsiteY36" fmla="*/ 231153 h 415915"/>
                <a:gd name="connsiteX37" fmla="*/ 239446 w 463552"/>
                <a:gd name="connsiteY37" fmla="*/ 165273 h 415915"/>
                <a:gd name="connsiteX38" fmla="*/ 230784 w 463552"/>
                <a:gd name="connsiteY38" fmla="*/ 158206 h 415915"/>
                <a:gd name="connsiteX39" fmla="*/ 221779 w 463552"/>
                <a:gd name="connsiteY39" fmla="*/ 164931 h 415915"/>
                <a:gd name="connsiteX40" fmla="*/ 194538 w 463552"/>
                <a:gd name="connsiteY40" fmla="*/ 263296 h 415915"/>
                <a:gd name="connsiteX41" fmla="*/ 180062 w 463552"/>
                <a:gd name="connsiteY41" fmla="*/ 93122 h 415915"/>
                <a:gd name="connsiteX42" fmla="*/ 172198 w 463552"/>
                <a:gd name="connsiteY42" fmla="*/ 84801 h 415915"/>
                <a:gd name="connsiteX43" fmla="*/ 162395 w 463552"/>
                <a:gd name="connsiteY43" fmla="*/ 90728 h 415915"/>
                <a:gd name="connsiteX44" fmla="*/ 113269 w 463552"/>
                <a:gd name="connsiteY44" fmla="*/ 227620 h 415915"/>
                <a:gd name="connsiteX45" fmla="*/ 31431 w 463552"/>
                <a:gd name="connsiteY45" fmla="*/ 227620 h 415915"/>
                <a:gd name="connsiteX46" fmla="*/ 2822 w 463552"/>
                <a:gd name="connsiteY46" fmla="*/ 162993 h 415915"/>
                <a:gd name="connsiteX47" fmla="*/ 24364 w 463552"/>
                <a:gd name="connsiteY47" fmla="*/ 51063 h 415915"/>
                <a:gd name="connsiteX48" fmla="*/ 126719 w 463552"/>
                <a:gd name="connsiteY48" fmla="*/ 684 h 415915"/>
                <a:gd name="connsiteX49" fmla="*/ 139485 w 463552"/>
                <a:gd name="connsiteY49" fmla="*/ 0 h 4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63552" h="415915">
                  <a:moveTo>
                    <a:pt x="165359" y="136207"/>
                  </a:moveTo>
                  <a:lnTo>
                    <a:pt x="180747" y="315384"/>
                  </a:lnTo>
                  <a:cubicBezTo>
                    <a:pt x="181089" y="319830"/>
                    <a:pt x="184508" y="323249"/>
                    <a:pt x="188953" y="323705"/>
                  </a:cubicBezTo>
                  <a:cubicBezTo>
                    <a:pt x="189181" y="323705"/>
                    <a:pt x="189523" y="323705"/>
                    <a:pt x="189751" y="323705"/>
                  </a:cubicBezTo>
                  <a:cubicBezTo>
                    <a:pt x="193854" y="323705"/>
                    <a:pt x="197388" y="320969"/>
                    <a:pt x="198528" y="316980"/>
                  </a:cubicBezTo>
                  <a:lnTo>
                    <a:pt x="229758" y="204367"/>
                  </a:lnTo>
                  <a:lnTo>
                    <a:pt x="245602" y="273211"/>
                  </a:lnTo>
                  <a:cubicBezTo>
                    <a:pt x="246627" y="277315"/>
                    <a:pt x="250275" y="280278"/>
                    <a:pt x="254492" y="280278"/>
                  </a:cubicBezTo>
                  <a:cubicBezTo>
                    <a:pt x="258709" y="280278"/>
                    <a:pt x="262357" y="277429"/>
                    <a:pt x="263383" y="273325"/>
                  </a:cubicBezTo>
                  <a:lnTo>
                    <a:pt x="287205" y="173478"/>
                  </a:lnTo>
                  <a:lnTo>
                    <a:pt x="305555" y="304100"/>
                  </a:lnTo>
                  <a:cubicBezTo>
                    <a:pt x="306125" y="308317"/>
                    <a:pt x="309659" y="311623"/>
                    <a:pt x="313876" y="311965"/>
                  </a:cubicBezTo>
                  <a:cubicBezTo>
                    <a:pt x="318093" y="312307"/>
                    <a:pt x="322083" y="309685"/>
                    <a:pt x="323336" y="305582"/>
                  </a:cubicBezTo>
                  <a:lnTo>
                    <a:pt x="342029" y="244830"/>
                  </a:lnTo>
                  <a:lnTo>
                    <a:pt x="419878" y="244830"/>
                  </a:lnTo>
                  <a:cubicBezTo>
                    <a:pt x="389445" y="284724"/>
                    <a:pt x="347500" y="324161"/>
                    <a:pt x="310799" y="358697"/>
                  </a:cubicBezTo>
                  <a:cubicBezTo>
                    <a:pt x="310799" y="358697"/>
                    <a:pt x="279796" y="389814"/>
                    <a:pt x="270449" y="397792"/>
                  </a:cubicBezTo>
                  <a:cubicBezTo>
                    <a:pt x="263497" y="403833"/>
                    <a:pt x="248223" y="415915"/>
                    <a:pt x="231810" y="415915"/>
                  </a:cubicBezTo>
                  <a:cubicBezTo>
                    <a:pt x="215397" y="415915"/>
                    <a:pt x="200237" y="403833"/>
                    <a:pt x="193171" y="397792"/>
                  </a:cubicBezTo>
                  <a:cubicBezTo>
                    <a:pt x="183824" y="389814"/>
                    <a:pt x="152821" y="358697"/>
                    <a:pt x="152821" y="358697"/>
                  </a:cubicBezTo>
                  <a:cubicBezTo>
                    <a:pt x="116461" y="324503"/>
                    <a:pt x="74858" y="285407"/>
                    <a:pt x="44539" y="245856"/>
                  </a:cubicBezTo>
                  <a:lnTo>
                    <a:pt x="119652" y="245856"/>
                  </a:lnTo>
                  <a:cubicBezTo>
                    <a:pt x="123413" y="245856"/>
                    <a:pt x="126947" y="243463"/>
                    <a:pt x="128201" y="239815"/>
                  </a:cubicBezTo>
                  <a:close/>
                  <a:moveTo>
                    <a:pt x="139485" y="0"/>
                  </a:moveTo>
                  <a:cubicBezTo>
                    <a:pt x="172654" y="0"/>
                    <a:pt x="206050" y="12310"/>
                    <a:pt x="231810" y="33168"/>
                  </a:cubicBezTo>
                  <a:cubicBezTo>
                    <a:pt x="257455" y="12310"/>
                    <a:pt x="290965" y="0"/>
                    <a:pt x="324134" y="0"/>
                  </a:cubicBezTo>
                  <a:cubicBezTo>
                    <a:pt x="328123" y="0"/>
                    <a:pt x="332226" y="228"/>
                    <a:pt x="336786" y="684"/>
                  </a:cubicBezTo>
                  <a:cubicBezTo>
                    <a:pt x="383632" y="5699"/>
                    <a:pt x="417142" y="22112"/>
                    <a:pt x="439140" y="51063"/>
                  </a:cubicBezTo>
                  <a:cubicBezTo>
                    <a:pt x="460911" y="79672"/>
                    <a:pt x="468205" y="117287"/>
                    <a:pt x="460683" y="162993"/>
                  </a:cubicBezTo>
                  <a:cubicBezTo>
                    <a:pt x="457263" y="183738"/>
                    <a:pt x="447119" y="205166"/>
                    <a:pt x="432757" y="226708"/>
                  </a:cubicBezTo>
                  <a:lnTo>
                    <a:pt x="335190" y="226708"/>
                  </a:lnTo>
                  <a:cubicBezTo>
                    <a:pt x="331201" y="226708"/>
                    <a:pt x="327667" y="229216"/>
                    <a:pt x="326527" y="233091"/>
                  </a:cubicBezTo>
                  <a:lnTo>
                    <a:pt x="317865" y="261130"/>
                  </a:lnTo>
                  <a:lnTo>
                    <a:pt x="298488" y="123100"/>
                  </a:lnTo>
                  <a:cubicBezTo>
                    <a:pt x="297918" y="118769"/>
                    <a:pt x="294271" y="115463"/>
                    <a:pt x="289940" y="115235"/>
                  </a:cubicBezTo>
                  <a:cubicBezTo>
                    <a:pt x="285494" y="115007"/>
                    <a:pt x="281619" y="117971"/>
                    <a:pt x="280593" y="122188"/>
                  </a:cubicBezTo>
                  <a:lnTo>
                    <a:pt x="254606" y="231153"/>
                  </a:lnTo>
                  <a:lnTo>
                    <a:pt x="239446" y="165273"/>
                  </a:lnTo>
                  <a:cubicBezTo>
                    <a:pt x="238534" y="161169"/>
                    <a:pt x="235001" y="158320"/>
                    <a:pt x="230784" y="158206"/>
                  </a:cubicBezTo>
                  <a:cubicBezTo>
                    <a:pt x="226566" y="158092"/>
                    <a:pt x="222919" y="160941"/>
                    <a:pt x="221779" y="164931"/>
                  </a:cubicBezTo>
                  <a:lnTo>
                    <a:pt x="194538" y="263296"/>
                  </a:lnTo>
                  <a:lnTo>
                    <a:pt x="180062" y="93122"/>
                  </a:lnTo>
                  <a:cubicBezTo>
                    <a:pt x="179720" y="88791"/>
                    <a:pt x="176415" y="85371"/>
                    <a:pt x="172198" y="84801"/>
                  </a:cubicBezTo>
                  <a:cubicBezTo>
                    <a:pt x="167866" y="84231"/>
                    <a:pt x="163877" y="86739"/>
                    <a:pt x="162395" y="90728"/>
                  </a:cubicBezTo>
                  <a:lnTo>
                    <a:pt x="113269" y="227620"/>
                  </a:lnTo>
                  <a:lnTo>
                    <a:pt x="31431" y="227620"/>
                  </a:lnTo>
                  <a:cubicBezTo>
                    <a:pt x="16727" y="205736"/>
                    <a:pt x="6241" y="183965"/>
                    <a:pt x="2822" y="162993"/>
                  </a:cubicBezTo>
                  <a:cubicBezTo>
                    <a:pt x="-4587" y="117287"/>
                    <a:pt x="2594" y="79672"/>
                    <a:pt x="24364" y="51063"/>
                  </a:cubicBezTo>
                  <a:cubicBezTo>
                    <a:pt x="46362" y="22112"/>
                    <a:pt x="79872" y="5699"/>
                    <a:pt x="126719" y="684"/>
                  </a:cubicBezTo>
                  <a:cubicBezTo>
                    <a:pt x="131279" y="228"/>
                    <a:pt x="135382" y="0"/>
                    <a:pt x="139485" y="0"/>
                  </a:cubicBezTo>
                  <a:close/>
                </a:path>
              </a:pathLst>
            </a:custGeom>
            <a:solidFill>
              <a:schemeClr val="bg1"/>
            </a:solidFill>
            <a:ln w="9525" cap="flat">
              <a:noFill/>
              <a:prstDash val="solid"/>
              <a:miter/>
            </a:ln>
          </p:spPr>
          <p:txBody>
            <a:bodyPr rtlCol="0" anchor="ctr"/>
            <a:lstStyle/>
            <a:p>
              <a:endParaRPr lang="zh-CN" altLang="en-US" sz="2000"/>
            </a:p>
          </p:txBody>
        </p:sp>
        <p:sp>
          <p:nvSpPr>
            <p:cNvPr id="24" name="IconShape2"/>
            <p:cNvSpPr/>
            <p:nvPr/>
          </p:nvSpPr>
          <p:spPr>
            <a:xfrm>
              <a:off x="4910582" y="2711823"/>
              <a:ext cx="541894" cy="339080"/>
            </a:xfrm>
            <a:custGeom>
              <a:avLst/>
              <a:gdLst>
                <a:gd name="connsiteX0" fmla="*/ 271211 w 541894"/>
                <a:gd name="connsiteY0" fmla="*/ 792 h 339080"/>
                <a:gd name="connsiteX1" fmla="*/ 792 w 541894"/>
                <a:gd name="connsiteY1" fmla="*/ 169804 h 339080"/>
                <a:gd name="connsiteX2" fmla="*/ 271211 w 541894"/>
                <a:gd name="connsiteY2" fmla="*/ 338816 h 339080"/>
                <a:gd name="connsiteX3" fmla="*/ 541630 w 541894"/>
                <a:gd name="connsiteY3" fmla="*/ 169804 h 339080"/>
                <a:gd name="connsiteX4" fmla="*/ 271211 w 541894"/>
                <a:gd name="connsiteY4" fmla="*/ 792 h 339080"/>
                <a:gd name="connsiteX5" fmla="*/ 404519 w 541894"/>
                <a:gd name="connsiteY5" fmla="*/ 90474 h 339080"/>
                <a:gd name="connsiteX6" fmla="*/ 483427 w 541894"/>
                <a:gd name="connsiteY6" fmla="*/ 169804 h 339080"/>
                <a:gd name="connsiteX7" fmla="*/ 404519 w 541894"/>
                <a:gd name="connsiteY7" fmla="*/ 249134 h 339080"/>
                <a:gd name="connsiteX8" fmla="*/ 271211 w 541894"/>
                <a:gd name="connsiteY8" fmla="*/ 288113 h 339080"/>
                <a:gd name="connsiteX9" fmla="*/ 137903 w 541894"/>
                <a:gd name="connsiteY9" fmla="*/ 249134 h 339080"/>
                <a:gd name="connsiteX10" fmla="*/ 58996 w 541894"/>
                <a:gd name="connsiteY10" fmla="*/ 169804 h 339080"/>
                <a:gd name="connsiteX11" fmla="*/ 137903 w 541894"/>
                <a:gd name="connsiteY11" fmla="*/ 90474 h 339080"/>
                <a:gd name="connsiteX12" fmla="*/ 144135 w 541894"/>
                <a:gd name="connsiteY12" fmla="*/ 86671 h 339080"/>
                <a:gd name="connsiteX13" fmla="*/ 136002 w 541894"/>
                <a:gd name="connsiteY13" fmla="*/ 132939 h 339080"/>
                <a:gd name="connsiteX14" fmla="*/ 271211 w 541894"/>
                <a:gd name="connsiteY14" fmla="*/ 268148 h 339080"/>
                <a:gd name="connsiteX15" fmla="*/ 406421 w 541894"/>
                <a:gd name="connsiteY15" fmla="*/ 132939 h 339080"/>
                <a:gd name="connsiteX16" fmla="*/ 398287 w 541894"/>
                <a:gd name="connsiteY16" fmla="*/ 86671 h 339080"/>
                <a:gd name="connsiteX17" fmla="*/ 404519 w 541894"/>
                <a:gd name="connsiteY17" fmla="*/ 90474 h 339080"/>
                <a:gd name="connsiteX18" fmla="*/ 271211 w 541894"/>
                <a:gd name="connsiteY18" fmla="*/ 115932 h 339080"/>
                <a:gd name="connsiteX19" fmla="*/ 220508 w 541894"/>
                <a:gd name="connsiteY19" fmla="*/ 166635 h 339080"/>
                <a:gd name="connsiteX20" fmla="*/ 169804 w 541894"/>
                <a:gd name="connsiteY20" fmla="*/ 115932 h 339080"/>
                <a:gd name="connsiteX21" fmla="*/ 220508 w 541894"/>
                <a:gd name="connsiteY21" fmla="*/ 65228 h 339080"/>
                <a:gd name="connsiteX22" fmla="*/ 271211 w 541894"/>
                <a:gd name="connsiteY22" fmla="*/ 115932 h 33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1894" h="339080">
                  <a:moveTo>
                    <a:pt x="271211" y="792"/>
                  </a:moveTo>
                  <a:cubicBezTo>
                    <a:pt x="153220" y="792"/>
                    <a:pt x="51073" y="69453"/>
                    <a:pt x="792" y="169804"/>
                  </a:cubicBezTo>
                  <a:cubicBezTo>
                    <a:pt x="51073" y="270155"/>
                    <a:pt x="153220" y="338816"/>
                    <a:pt x="271211" y="338816"/>
                  </a:cubicBezTo>
                  <a:cubicBezTo>
                    <a:pt x="389203" y="338816"/>
                    <a:pt x="491349" y="270155"/>
                    <a:pt x="541630" y="169804"/>
                  </a:cubicBezTo>
                  <a:cubicBezTo>
                    <a:pt x="491349" y="69453"/>
                    <a:pt x="389203" y="792"/>
                    <a:pt x="271211" y="792"/>
                  </a:cubicBezTo>
                  <a:close/>
                  <a:moveTo>
                    <a:pt x="404519" y="90474"/>
                  </a:moveTo>
                  <a:cubicBezTo>
                    <a:pt x="436315" y="110756"/>
                    <a:pt x="463251" y="137903"/>
                    <a:pt x="483427" y="169804"/>
                  </a:cubicBezTo>
                  <a:cubicBezTo>
                    <a:pt x="463251" y="201811"/>
                    <a:pt x="436315" y="228958"/>
                    <a:pt x="404519" y="249134"/>
                  </a:cubicBezTo>
                  <a:cubicBezTo>
                    <a:pt x="364590" y="274697"/>
                    <a:pt x="318535" y="288113"/>
                    <a:pt x="271211" y="288113"/>
                  </a:cubicBezTo>
                  <a:cubicBezTo>
                    <a:pt x="223888" y="288113"/>
                    <a:pt x="177832" y="274697"/>
                    <a:pt x="137903" y="249134"/>
                  </a:cubicBezTo>
                  <a:cubicBezTo>
                    <a:pt x="106108" y="228958"/>
                    <a:pt x="79172" y="201811"/>
                    <a:pt x="58996" y="169804"/>
                  </a:cubicBezTo>
                  <a:cubicBezTo>
                    <a:pt x="79172" y="137798"/>
                    <a:pt x="106108" y="110650"/>
                    <a:pt x="137903" y="90474"/>
                  </a:cubicBezTo>
                  <a:cubicBezTo>
                    <a:pt x="140016" y="89101"/>
                    <a:pt x="142023" y="87833"/>
                    <a:pt x="144135" y="86671"/>
                  </a:cubicBezTo>
                  <a:cubicBezTo>
                    <a:pt x="138854" y="101143"/>
                    <a:pt x="136002" y="116671"/>
                    <a:pt x="136002" y="132939"/>
                  </a:cubicBezTo>
                  <a:cubicBezTo>
                    <a:pt x="136002" y="207621"/>
                    <a:pt x="196529" y="268148"/>
                    <a:pt x="271211" y="268148"/>
                  </a:cubicBezTo>
                  <a:cubicBezTo>
                    <a:pt x="345893" y="268148"/>
                    <a:pt x="406421" y="207621"/>
                    <a:pt x="406421" y="132939"/>
                  </a:cubicBezTo>
                  <a:cubicBezTo>
                    <a:pt x="406421" y="116671"/>
                    <a:pt x="403569" y="101143"/>
                    <a:pt x="398287" y="86671"/>
                  </a:cubicBezTo>
                  <a:cubicBezTo>
                    <a:pt x="400400" y="87833"/>
                    <a:pt x="402512" y="89101"/>
                    <a:pt x="404519" y="90474"/>
                  </a:cubicBezTo>
                  <a:close/>
                  <a:moveTo>
                    <a:pt x="271211" y="115932"/>
                  </a:moveTo>
                  <a:cubicBezTo>
                    <a:pt x="271211" y="143924"/>
                    <a:pt x="248500" y="166635"/>
                    <a:pt x="220508" y="166635"/>
                  </a:cubicBezTo>
                  <a:cubicBezTo>
                    <a:pt x="192515" y="166635"/>
                    <a:pt x="169804" y="143924"/>
                    <a:pt x="169804" y="115932"/>
                  </a:cubicBezTo>
                  <a:cubicBezTo>
                    <a:pt x="169804" y="87939"/>
                    <a:pt x="192515" y="65228"/>
                    <a:pt x="220508" y="65228"/>
                  </a:cubicBezTo>
                  <a:cubicBezTo>
                    <a:pt x="248500" y="65228"/>
                    <a:pt x="271211" y="87939"/>
                    <a:pt x="271211" y="115932"/>
                  </a:cubicBezTo>
                  <a:close/>
                </a:path>
              </a:pathLst>
            </a:custGeom>
            <a:solidFill>
              <a:schemeClr val="bg1"/>
            </a:solidFill>
            <a:ln w="9525" cap="flat">
              <a:noFill/>
              <a:prstDash val="solid"/>
              <a:miter/>
            </a:ln>
          </p:spPr>
          <p:txBody>
            <a:bodyPr rtlCol="0" anchor="ctr"/>
            <a:lstStyle/>
            <a:p>
              <a:endParaRPr lang="zh-CN" altLang="en-US" sz="2000"/>
            </a:p>
          </p:txBody>
        </p:sp>
        <p:sp>
          <p:nvSpPr>
            <p:cNvPr id="25" name="IconShape3"/>
            <p:cNvSpPr/>
            <p:nvPr/>
          </p:nvSpPr>
          <p:spPr>
            <a:xfrm>
              <a:off x="4973417" y="3610278"/>
              <a:ext cx="413538" cy="460870"/>
            </a:xfrm>
            <a:custGeom>
              <a:avLst/>
              <a:gdLst>
                <a:gd name="connsiteX0" fmla="*/ 378026 w 413537"/>
                <a:gd name="connsiteY0" fmla="*/ 33206 h 460870"/>
                <a:gd name="connsiteX1" fmla="*/ 258947 w 413537"/>
                <a:gd name="connsiteY1" fmla="*/ 4807 h 460870"/>
                <a:gd name="connsiteX2" fmla="*/ 156310 w 413537"/>
                <a:gd name="connsiteY2" fmla="*/ 4807 h 460870"/>
                <a:gd name="connsiteX3" fmla="*/ 37480 w 413537"/>
                <a:gd name="connsiteY3" fmla="*/ 33206 h 460870"/>
                <a:gd name="connsiteX4" fmla="*/ 40968 w 413537"/>
                <a:gd name="connsiteY4" fmla="*/ 247448 h 460870"/>
                <a:gd name="connsiteX5" fmla="*/ 72855 w 413537"/>
                <a:gd name="connsiteY5" fmla="*/ 355068 h 460870"/>
                <a:gd name="connsiteX6" fmla="*/ 135633 w 413537"/>
                <a:gd name="connsiteY6" fmla="*/ 459698 h 460870"/>
                <a:gd name="connsiteX7" fmla="*/ 185955 w 413537"/>
                <a:gd name="connsiteY7" fmla="*/ 357310 h 460870"/>
                <a:gd name="connsiteX8" fmla="*/ 187699 w 413537"/>
                <a:gd name="connsiteY8" fmla="*/ 346847 h 460870"/>
                <a:gd name="connsiteX9" fmla="*/ 227807 w 413537"/>
                <a:gd name="connsiteY9" fmla="*/ 346847 h 460870"/>
                <a:gd name="connsiteX10" fmla="*/ 229551 w 413537"/>
                <a:gd name="connsiteY10" fmla="*/ 357310 h 460870"/>
                <a:gd name="connsiteX11" fmla="*/ 279873 w 413537"/>
                <a:gd name="connsiteY11" fmla="*/ 459698 h 460870"/>
                <a:gd name="connsiteX12" fmla="*/ 342651 w 413537"/>
                <a:gd name="connsiteY12" fmla="*/ 355068 h 460870"/>
                <a:gd name="connsiteX13" fmla="*/ 374538 w 413537"/>
                <a:gd name="connsiteY13" fmla="*/ 247448 h 460870"/>
                <a:gd name="connsiteX14" fmla="*/ 378026 w 413537"/>
                <a:gd name="connsiteY14" fmla="*/ 33206 h 460870"/>
                <a:gd name="connsiteX15" fmla="*/ 146844 w 413537"/>
                <a:gd name="connsiteY15" fmla="*/ 60111 h 460870"/>
                <a:gd name="connsiteX16" fmla="*/ 132893 w 413537"/>
                <a:gd name="connsiteY16" fmla="*/ 70823 h 460870"/>
                <a:gd name="connsiteX17" fmla="*/ 61396 w 413537"/>
                <a:gd name="connsiteY17" fmla="*/ 123387 h 460870"/>
                <a:gd name="connsiteX18" fmla="*/ 49438 w 413537"/>
                <a:gd name="connsiteY18" fmla="*/ 132854 h 460870"/>
                <a:gd name="connsiteX19" fmla="*/ 46199 w 413537"/>
                <a:gd name="connsiteY19" fmla="*/ 132356 h 460870"/>
                <a:gd name="connsiteX20" fmla="*/ 37231 w 413537"/>
                <a:gd name="connsiteY20" fmla="*/ 117159 h 460870"/>
                <a:gd name="connsiteX21" fmla="*/ 136131 w 413537"/>
                <a:gd name="connsiteY21" fmla="*/ 45911 h 460870"/>
                <a:gd name="connsiteX22" fmla="*/ 146844 w 413537"/>
                <a:gd name="connsiteY22" fmla="*/ 60111 h 460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3537" h="460870">
                  <a:moveTo>
                    <a:pt x="378026" y="33206"/>
                  </a:moveTo>
                  <a:cubicBezTo>
                    <a:pt x="338167" y="-3414"/>
                    <a:pt x="292827" y="-3165"/>
                    <a:pt x="258947" y="4807"/>
                  </a:cubicBezTo>
                  <a:cubicBezTo>
                    <a:pt x="225316" y="13028"/>
                    <a:pt x="189941" y="13028"/>
                    <a:pt x="156310" y="4807"/>
                  </a:cubicBezTo>
                  <a:cubicBezTo>
                    <a:pt x="122679" y="-3165"/>
                    <a:pt x="77339" y="-3165"/>
                    <a:pt x="37480" y="33206"/>
                  </a:cubicBezTo>
                  <a:cubicBezTo>
                    <a:pt x="-38252" y="102461"/>
                    <a:pt x="22782" y="226024"/>
                    <a:pt x="40968" y="247448"/>
                  </a:cubicBezTo>
                  <a:cubicBezTo>
                    <a:pt x="59154" y="268873"/>
                    <a:pt x="59901" y="297023"/>
                    <a:pt x="72855" y="355068"/>
                  </a:cubicBezTo>
                  <a:cubicBezTo>
                    <a:pt x="85809" y="413113"/>
                    <a:pt x="102500" y="468168"/>
                    <a:pt x="135633" y="459698"/>
                  </a:cubicBezTo>
                  <a:cubicBezTo>
                    <a:pt x="168766" y="451228"/>
                    <a:pt x="177734" y="411120"/>
                    <a:pt x="185955" y="357310"/>
                  </a:cubicBezTo>
                  <a:cubicBezTo>
                    <a:pt x="186454" y="353573"/>
                    <a:pt x="187201" y="350085"/>
                    <a:pt x="187699" y="346847"/>
                  </a:cubicBezTo>
                  <a:cubicBezTo>
                    <a:pt x="191934" y="324426"/>
                    <a:pt x="223821" y="324426"/>
                    <a:pt x="227807" y="346847"/>
                  </a:cubicBezTo>
                  <a:cubicBezTo>
                    <a:pt x="228306" y="350085"/>
                    <a:pt x="229053" y="353573"/>
                    <a:pt x="229551" y="357310"/>
                  </a:cubicBezTo>
                  <a:cubicBezTo>
                    <a:pt x="237772" y="411120"/>
                    <a:pt x="246740" y="451477"/>
                    <a:pt x="279873" y="459698"/>
                  </a:cubicBezTo>
                  <a:cubicBezTo>
                    <a:pt x="313006" y="467919"/>
                    <a:pt x="329448" y="412863"/>
                    <a:pt x="342651" y="355068"/>
                  </a:cubicBezTo>
                  <a:cubicBezTo>
                    <a:pt x="355855" y="297272"/>
                    <a:pt x="356353" y="268624"/>
                    <a:pt x="374538" y="247448"/>
                  </a:cubicBezTo>
                  <a:cubicBezTo>
                    <a:pt x="392973" y="226024"/>
                    <a:pt x="453758" y="102461"/>
                    <a:pt x="378026" y="33206"/>
                  </a:cubicBezTo>
                  <a:close/>
                  <a:moveTo>
                    <a:pt x="146844" y="60111"/>
                  </a:moveTo>
                  <a:cubicBezTo>
                    <a:pt x="145847" y="66837"/>
                    <a:pt x="139619" y="71570"/>
                    <a:pt x="132893" y="70823"/>
                  </a:cubicBezTo>
                  <a:cubicBezTo>
                    <a:pt x="130402" y="70574"/>
                    <a:pt x="76343" y="64595"/>
                    <a:pt x="61396" y="123387"/>
                  </a:cubicBezTo>
                  <a:cubicBezTo>
                    <a:pt x="59901" y="129117"/>
                    <a:pt x="54919" y="132854"/>
                    <a:pt x="49438" y="132854"/>
                  </a:cubicBezTo>
                  <a:cubicBezTo>
                    <a:pt x="48441" y="132854"/>
                    <a:pt x="47445" y="132605"/>
                    <a:pt x="46199" y="132356"/>
                  </a:cubicBezTo>
                  <a:cubicBezTo>
                    <a:pt x="39473" y="130612"/>
                    <a:pt x="35487" y="123885"/>
                    <a:pt x="37231" y="117159"/>
                  </a:cubicBezTo>
                  <a:cubicBezTo>
                    <a:pt x="53922" y="52637"/>
                    <a:pt x="109227" y="42424"/>
                    <a:pt x="136131" y="45911"/>
                  </a:cubicBezTo>
                  <a:cubicBezTo>
                    <a:pt x="142858" y="47157"/>
                    <a:pt x="147840" y="53385"/>
                    <a:pt x="146844" y="60111"/>
                  </a:cubicBezTo>
                  <a:close/>
                </a:path>
              </a:pathLst>
            </a:custGeom>
            <a:solidFill>
              <a:schemeClr val="bg1"/>
            </a:solidFill>
            <a:ln w="2453" cap="flat">
              <a:noFill/>
              <a:prstDash val="solid"/>
              <a:miter/>
            </a:ln>
          </p:spPr>
          <p:txBody>
            <a:bodyPr rtlCol="0" anchor="ctr"/>
            <a:lstStyle/>
            <a:p>
              <a:endParaRPr lang="zh-CN" altLang="en-US" sz="2000"/>
            </a:p>
          </p:txBody>
        </p:sp>
      </p:grpSp>
      <p:sp>
        <p:nvSpPr>
          <p:cNvPr id="26" name="文本框 25"/>
          <p:cNvSpPr txBox="1"/>
          <p:nvPr/>
        </p:nvSpPr>
        <p:spPr>
          <a:xfrm>
            <a:off x="6783506" y="4458496"/>
            <a:ext cx="4374830" cy="3477875"/>
          </a:xfrm>
          <a:prstGeom prst="rect">
            <a:avLst/>
          </a:prstGeom>
          <a:noFill/>
        </p:spPr>
        <p:txBody>
          <a:bodyPr wrap="square" rtlCol="0">
            <a:spAutoFit/>
          </a:bodyPr>
          <a:lstStyle/>
          <a:p>
            <a:pPr>
              <a:lnSpc>
                <a:spcPct val="200000"/>
              </a:lnSpc>
            </a:pPr>
            <a:r>
              <a:rPr lang="zh-CN" altLang="en-US" sz="1400" dirty="0">
                <a:solidFill>
                  <a:schemeClr val="tx1">
                    <a:lumMod val="65000"/>
                    <a:lumOff val="35000"/>
                  </a:schemeClr>
                </a:solidFill>
              </a:rPr>
              <a:t>单击此处添加文本单击此处添加文本单击此处添加文本单击此处添加文本单击此处添加文本单击此处添加文本单击此处添加文本单击此处添加文本单击此处添加文本单击此处添加文本</a:t>
            </a:r>
          </a:p>
          <a:p>
            <a:pPr>
              <a:lnSpc>
                <a:spcPct val="200000"/>
              </a:lnSpc>
            </a:pPr>
            <a:endParaRPr lang="zh-CN" altLang="en-US" sz="1400" dirty="0">
              <a:solidFill>
                <a:schemeClr val="tx1">
                  <a:lumMod val="65000"/>
                  <a:lumOff val="35000"/>
                </a:schemeClr>
              </a:solidFill>
            </a:endParaRPr>
          </a:p>
          <a:p>
            <a:pPr>
              <a:lnSpc>
                <a:spcPct val="200000"/>
              </a:lnSpc>
            </a:pPr>
            <a:endParaRPr lang="zh-CN" altLang="en-US" sz="1400" dirty="0">
              <a:solidFill>
                <a:schemeClr val="tx1">
                  <a:lumMod val="65000"/>
                  <a:lumOff val="35000"/>
                </a:schemeClr>
              </a:solidFill>
            </a:endParaRPr>
          </a:p>
          <a:p>
            <a:pPr>
              <a:lnSpc>
                <a:spcPct val="200000"/>
              </a:lnSpc>
            </a:pPr>
            <a:endParaRPr lang="zh-CN" altLang="en-US" sz="1400" dirty="0">
              <a:solidFill>
                <a:schemeClr val="tx1">
                  <a:lumMod val="65000"/>
                  <a:lumOff val="35000"/>
                </a:schemeClr>
              </a:solidFill>
            </a:endParaRPr>
          </a:p>
          <a:p>
            <a:endParaRPr lang="zh-CN" altLang="en-US" sz="2400" dirty="0">
              <a:solidFill>
                <a:schemeClr val="tx1">
                  <a:lumMod val="65000"/>
                  <a:lumOff val="35000"/>
                </a:schemeClr>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flipV="1">
            <a:off x="4415760" y="2833683"/>
            <a:ext cx="2748424" cy="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3524250" y="0"/>
            <a:ext cx="7334250" cy="7334250"/>
          </a:xfrm>
          <a:prstGeom prst="ellipse">
            <a:avLst/>
          </a:prstGeom>
          <a:gradFill>
            <a:gsLst>
              <a:gs pos="0">
                <a:srgbClr val="F0714E"/>
              </a:gs>
              <a:gs pos="100000">
                <a:srgbClr val="7ED3C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椭圆 2"/>
          <p:cNvSpPr/>
          <p:nvPr/>
        </p:nvSpPr>
        <p:spPr>
          <a:xfrm>
            <a:off x="2552699" y="1133474"/>
            <a:ext cx="3400425" cy="3400425"/>
          </a:xfrm>
          <a:prstGeom prst="ellipse">
            <a:avLst/>
          </a:prstGeom>
          <a:gradFill>
            <a:gsLst>
              <a:gs pos="0">
                <a:srgbClr val="F69493"/>
              </a:gs>
              <a:gs pos="100000">
                <a:srgbClr val="7ED3CE"/>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形 3" descr="带齿轮的头部"/>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49" y="3819524"/>
            <a:ext cx="2114550" cy="2114550"/>
          </a:xfrm>
          <a:prstGeom prst="rect">
            <a:avLst/>
          </a:prstGeom>
        </p:spPr>
      </p:pic>
      <p:sp>
        <p:nvSpPr>
          <p:cNvPr id="5" name="等腰三角形 4"/>
          <p:cNvSpPr/>
          <p:nvPr/>
        </p:nvSpPr>
        <p:spPr>
          <a:xfrm rot="5400000">
            <a:off x="1104518" y="3038094"/>
            <a:ext cx="419862" cy="36195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117979" y="2171963"/>
            <a:ext cx="2445928" cy="1323439"/>
          </a:xfrm>
          <a:prstGeom prst="rect">
            <a:avLst/>
          </a:prstGeom>
          <a:noFill/>
        </p:spPr>
        <p:txBody>
          <a:bodyPr wrap="square" rtlCol="0">
            <a:spAutoFit/>
          </a:bodyPr>
          <a:lstStyle/>
          <a:p>
            <a:r>
              <a:rPr lang="en-US" altLang="zh-CN" sz="8000" b="1" dirty="0">
                <a:solidFill>
                  <a:schemeClr val="bg1"/>
                </a:solidFill>
              </a:rPr>
              <a:t>TWO</a:t>
            </a:r>
            <a:endParaRPr lang="zh-CN" altLang="en-US" sz="8000" b="1" dirty="0">
              <a:solidFill>
                <a:schemeClr val="bg1"/>
              </a:solidFill>
            </a:endParaRPr>
          </a:p>
        </p:txBody>
      </p:sp>
      <p:sp>
        <p:nvSpPr>
          <p:cNvPr id="9" name="文本框 8"/>
          <p:cNvSpPr txBox="1"/>
          <p:nvPr/>
        </p:nvSpPr>
        <p:spPr>
          <a:xfrm>
            <a:off x="7210423" y="3429000"/>
            <a:ext cx="4374509" cy="2954655"/>
          </a:xfrm>
          <a:prstGeom prst="rect">
            <a:avLst/>
          </a:prstGeom>
          <a:noFill/>
        </p:spPr>
        <p:txBody>
          <a:bodyPr wrap="square" rtlCol="0">
            <a:spAutoFit/>
          </a:bodyPr>
          <a:lstStyle/>
          <a:p>
            <a:pPr>
              <a:lnSpc>
                <a:spcPct val="150000"/>
              </a:lnSpc>
            </a:pPr>
            <a:r>
              <a:rPr lang="en-US" altLang="zh-CN" sz="1400" dirty="0">
                <a:solidFill>
                  <a:schemeClr val="tx1">
                    <a:lumMod val="65000"/>
                    <a:lumOff val="35000"/>
                  </a:schemeClr>
                </a:solidFill>
              </a:rPr>
              <a:t>Click here to add words  Click here to add words  Click here to add words Click here to add words Click here to add words  Click here to add words  Click here to add words  Click here to add words Click here to add words Click here to add words </a:t>
            </a:r>
            <a:endParaRPr lang="zh-CN" altLang="en-US" sz="1400" dirty="0">
              <a:solidFill>
                <a:schemeClr val="tx1">
                  <a:lumMod val="65000"/>
                  <a:lumOff val="35000"/>
                </a:schemeClr>
              </a:solidFill>
            </a:endParaRPr>
          </a:p>
          <a:p>
            <a:pPr>
              <a:lnSpc>
                <a:spcPct val="150000"/>
              </a:lnSpc>
            </a:pPr>
            <a:endParaRPr lang="zh-CN" altLang="en-US" sz="14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10" name="文本框 9"/>
          <p:cNvSpPr txBox="1"/>
          <p:nvPr/>
        </p:nvSpPr>
        <p:spPr>
          <a:xfrm>
            <a:off x="7239001" y="2510517"/>
            <a:ext cx="3400425" cy="646331"/>
          </a:xfrm>
          <a:prstGeom prst="rect">
            <a:avLst/>
          </a:prstGeom>
          <a:noFill/>
        </p:spPr>
        <p:txBody>
          <a:bodyPr wrap="square" rtlCol="0">
            <a:spAutoFit/>
          </a:bodyPr>
          <a:lstStyle/>
          <a:p>
            <a:pPr algn="dist"/>
            <a:r>
              <a:rPr lang="zh-CN" altLang="en-US" sz="3600" b="1" dirty="0">
                <a:solidFill>
                  <a:schemeClr val="tx1">
                    <a:lumMod val="65000"/>
                    <a:lumOff val="35000"/>
                  </a:schemeClr>
                </a:solidFill>
                <a:latin typeface="微软雅黑" panose="020B0503020204020204" pitchFamily="34" charset="-122"/>
                <a:ea typeface="微软雅黑" panose="020B0503020204020204" pitchFamily="34" charset="-122"/>
              </a:rPr>
              <a:t>添加您的标题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up)">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horizont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321cd7e4-0235-4f9f-ba31-268fc8c38f18" descr="zBEAAB+LCAAAAAAABADllMFS2zAQht9FbW8pY8uKQ3xzKOnk0MJMMnBgchC2iEVtJWPLnTAZv3ulWDIyEZDeiLjZq13p/3d3vh34yp82BERgXuCS/6B4VeJixkkBBmCWgojVeT4AE8pSylY/y3W9qUB0t+vKzJNbyrMbnNdE1jLKKc7b3+ggX6f9oowWdaHSvDNPhPDWCPleG6RpmhMzbcY4Kf92L/gytv+e81I8MF2XBebiwZ3XfAPqCEQInnmNLE7JVhQNwKKVpfUoebIBVp/yQNqM08e64gVh/LnoGovWEaHK4vew7jm7kwNf9uP72NIROPL2HtTN8wxvyG9xldSrOiBDPlh27npqxcPio+e7GbwqeEG2/2lRVpjmbPN4U768wFSvJNh0Ly3Ku1W8WOfr8v1V1GkH51cPDzQhi4wUROcsKOMxS4XoVO/hpKSrjDNSVSpwdf9IEm6URUOZVVeZuPPLdIrgKIxjoO15jW0f9YPH7uOL/GPmtC8xByX8VoTHSSLarJS3hvbxA59a/hGbqJo7wckfc7BadG+ybfDtyX50yIQmZKDDkIEnDRnoEmTCHmR8dD4aX1ohA52EDDQhAz8BZIbIhEzgMGSCk4ZM4BJkRj3IBJfxcAytkAmchExgQib4BJAJe5BBDkMGnTRkkEuQOe9BZuiFYexbIYOchAwyIYOOhsyy+QeXTpbzzBEAAA=="/>
          <p:cNvGrpSpPr>
            <a:grpSpLocks noChangeAspect="1"/>
          </p:cNvGrpSpPr>
          <p:nvPr/>
        </p:nvGrpSpPr>
        <p:grpSpPr>
          <a:xfrm>
            <a:off x="2305050" y="1062235"/>
            <a:ext cx="9008321" cy="5054241"/>
            <a:chOff x="2048168" y="1550888"/>
            <a:chExt cx="6739042" cy="3781031"/>
          </a:xfrm>
        </p:grpSpPr>
        <p:sp>
          <p:nvSpPr>
            <p:cNvPr id="3" name="ExtraShape1"/>
            <p:cNvSpPr/>
            <p:nvPr/>
          </p:nvSpPr>
          <p:spPr bwMode="auto">
            <a:xfrm>
              <a:off x="4088503" y="1550888"/>
              <a:ext cx="3690410" cy="3690410"/>
            </a:xfrm>
            <a:prstGeom prst="donut">
              <a:avLst>
                <a:gd name="adj" fmla="val 3450"/>
              </a:avLst>
            </a:prstGeom>
            <a:solidFill>
              <a:schemeClr val="bg1">
                <a:lumMod val="95000"/>
              </a:schemeClr>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4" name="ExtraShape2"/>
            <p:cNvSpPr/>
            <p:nvPr/>
          </p:nvSpPr>
          <p:spPr bwMode="auto">
            <a:xfrm>
              <a:off x="4384386" y="1846771"/>
              <a:ext cx="3098643" cy="3098643"/>
            </a:xfrm>
            <a:prstGeom prst="donut">
              <a:avLst>
                <a:gd name="adj" fmla="val 4274"/>
              </a:avLst>
            </a:prstGeom>
            <a:solidFill>
              <a:schemeClr val="bg1">
                <a:lumMod val="95000"/>
              </a:schemeClr>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5" name="ExtraShape3"/>
            <p:cNvSpPr/>
            <p:nvPr/>
          </p:nvSpPr>
          <p:spPr bwMode="auto">
            <a:xfrm rot="2700000">
              <a:off x="4721314" y="2183699"/>
              <a:ext cx="2424789" cy="2424789"/>
            </a:xfrm>
            <a:prstGeom prst="donut">
              <a:avLst>
                <a:gd name="adj" fmla="val 5173"/>
              </a:avLst>
            </a:prstGeom>
            <a:solidFill>
              <a:schemeClr val="bg1">
                <a:lumMod val="95000"/>
              </a:schemeClr>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6" name="ExtraShape4"/>
            <p:cNvSpPr/>
            <p:nvPr/>
          </p:nvSpPr>
          <p:spPr bwMode="auto">
            <a:xfrm rot="2700000">
              <a:off x="5012288" y="2474673"/>
              <a:ext cx="1842839" cy="1842839"/>
            </a:xfrm>
            <a:prstGeom prst="donut">
              <a:avLst>
                <a:gd name="adj" fmla="val 7406"/>
              </a:avLst>
            </a:prstGeom>
            <a:solidFill>
              <a:schemeClr val="bg1">
                <a:lumMod val="95000"/>
              </a:schemeClr>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7" name="ValueShape1"/>
            <p:cNvSpPr/>
            <p:nvPr/>
          </p:nvSpPr>
          <p:spPr bwMode="auto">
            <a:xfrm rot="10800000" flipH="1" flipV="1">
              <a:off x="5012391" y="2474777"/>
              <a:ext cx="1842634" cy="1842634"/>
            </a:xfrm>
            <a:prstGeom prst="blockArc">
              <a:avLst>
                <a:gd name="adj1" fmla="val 16200000"/>
                <a:gd name="adj2" fmla="val 3672000"/>
                <a:gd name="adj3" fmla="val 7000"/>
              </a:avLst>
            </a:prstGeom>
            <a:solidFill>
              <a:srgbClr val="FEEDB7"/>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8" name="ValueShape2"/>
            <p:cNvSpPr/>
            <p:nvPr/>
          </p:nvSpPr>
          <p:spPr bwMode="auto">
            <a:xfrm rot="10800000" flipH="1" flipV="1">
              <a:off x="4721449" y="2183834"/>
              <a:ext cx="2424519" cy="2424519"/>
            </a:xfrm>
            <a:prstGeom prst="blockArc">
              <a:avLst>
                <a:gd name="adj1" fmla="val 16200000"/>
                <a:gd name="adj2" fmla="val 4536000"/>
                <a:gd name="adj3" fmla="val 5188"/>
              </a:avLst>
            </a:prstGeom>
            <a:solidFill>
              <a:srgbClr val="7ED3CE"/>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9" name="ValueShape3"/>
            <p:cNvSpPr/>
            <p:nvPr/>
          </p:nvSpPr>
          <p:spPr bwMode="auto">
            <a:xfrm rot="10800000" flipH="1" flipV="1">
              <a:off x="4384560" y="1846945"/>
              <a:ext cx="3098298" cy="3098298"/>
            </a:xfrm>
            <a:prstGeom prst="blockArc">
              <a:avLst>
                <a:gd name="adj1" fmla="val 16200000"/>
                <a:gd name="adj2" fmla="val 6264000"/>
                <a:gd name="adj3" fmla="val 4169"/>
              </a:avLst>
            </a:prstGeom>
            <a:solidFill>
              <a:srgbClr val="F69493"/>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10" name="ValueShape4"/>
            <p:cNvSpPr/>
            <p:nvPr/>
          </p:nvSpPr>
          <p:spPr bwMode="auto">
            <a:xfrm rot="10800000" flipH="1" flipV="1">
              <a:off x="4088708" y="1551094"/>
              <a:ext cx="3690000" cy="3690000"/>
            </a:xfrm>
            <a:prstGeom prst="blockArc">
              <a:avLst>
                <a:gd name="adj1" fmla="val 16200000"/>
                <a:gd name="adj2" fmla="val 8424000"/>
                <a:gd name="adj3" fmla="val 3369"/>
              </a:avLst>
            </a:prstGeom>
            <a:solidFill>
              <a:srgbClr val="F0714E"/>
            </a:solidFill>
            <a:ln w="19050">
              <a:noFill/>
              <a:round/>
            </a:ln>
          </p:spPr>
          <p:txBody>
            <a:bodyPr rot="0" spcFirstLastPara="0" vert="horz" wrap="none" lIns="91440" tIns="45720" rIns="91440" bIns="45720" numCol="1" spcCol="0" rtlCol="0" fromWordArt="0" anchor="ctr" anchorCtr="1" forceAA="0" compatLnSpc="1">
              <a:no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endParaRPr lang="zh-CN" altLang="en-US" sz="1600" b="1" dirty="0">
                <a:solidFill>
                  <a:schemeClr val="tx1">
                    <a:lumMod val="75000"/>
                    <a:lumOff val="25000"/>
                  </a:schemeClr>
                </a:solidFill>
              </a:endParaRPr>
            </a:p>
          </p:txBody>
        </p:sp>
        <p:sp>
          <p:nvSpPr>
            <p:cNvPr id="11" name="IconShape"/>
            <p:cNvSpPr/>
            <p:nvPr/>
          </p:nvSpPr>
          <p:spPr bwMode="auto">
            <a:xfrm>
              <a:off x="5533069" y="3082260"/>
              <a:ext cx="801278" cy="627663"/>
            </a:xfrm>
            <a:custGeom>
              <a:avLst/>
              <a:gdLst>
                <a:gd name="connsiteX0" fmla="*/ 78493 w 551492"/>
                <a:gd name="connsiteY0" fmla="*/ 257171 h 431999"/>
                <a:gd name="connsiteX1" fmla="*/ 100731 w 551492"/>
                <a:gd name="connsiteY1" fmla="*/ 257817 h 431999"/>
                <a:gd name="connsiteX2" fmla="*/ 121357 w 551492"/>
                <a:gd name="connsiteY2" fmla="*/ 277172 h 431999"/>
                <a:gd name="connsiteX3" fmla="*/ 91707 w 551492"/>
                <a:gd name="connsiteY3" fmla="*/ 282333 h 431999"/>
                <a:gd name="connsiteX4" fmla="*/ 69791 w 551492"/>
                <a:gd name="connsiteY4" fmla="*/ 260397 h 431999"/>
                <a:gd name="connsiteX5" fmla="*/ 78493 w 551492"/>
                <a:gd name="connsiteY5" fmla="*/ 257171 h 431999"/>
                <a:gd name="connsiteX6" fmla="*/ 463593 w 551492"/>
                <a:gd name="connsiteY6" fmla="*/ 252945 h 431999"/>
                <a:gd name="connsiteX7" fmla="*/ 472796 w 551492"/>
                <a:gd name="connsiteY7" fmla="*/ 255355 h 431999"/>
                <a:gd name="connsiteX8" fmla="*/ 453422 w 551492"/>
                <a:gd name="connsiteY8" fmla="*/ 278493 h 431999"/>
                <a:gd name="connsiteX9" fmla="*/ 423715 w 551492"/>
                <a:gd name="connsiteY9" fmla="*/ 277207 h 431999"/>
                <a:gd name="connsiteX10" fmla="*/ 441797 w 551492"/>
                <a:gd name="connsiteY10" fmla="*/ 255355 h 431999"/>
                <a:gd name="connsiteX11" fmla="*/ 463593 w 551492"/>
                <a:gd name="connsiteY11" fmla="*/ 252945 h 431999"/>
                <a:gd name="connsiteX12" fmla="*/ 51864 w 551492"/>
                <a:gd name="connsiteY12" fmla="*/ 220643 h 431999"/>
                <a:gd name="connsiteX13" fmla="*/ 73660 w 551492"/>
                <a:gd name="connsiteY13" fmla="*/ 223056 h 431999"/>
                <a:gd name="connsiteX14" fmla="*/ 91742 w 551492"/>
                <a:gd name="connsiteY14" fmla="*/ 244934 h 431999"/>
                <a:gd name="connsiteX15" fmla="*/ 62035 w 551492"/>
                <a:gd name="connsiteY15" fmla="*/ 246221 h 431999"/>
                <a:gd name="connsiteX16" fmla="*/ 42661 w 551492"/>
                <a:gd name="connsiteY16" fmla="*/ 223056 h 431999"/>
                <a:gd name="connsiteX17" fmla="*/ 51864 w 551492"/>
                <a:gd name="connsiteY17" fmla="*/ 220643 h 431999"/>
                <a:gd name="connsiteX18" fmla="*/ 397880 w 551492"/>
                <a:gd name="connsiteY18" fmla="*/ 217863 h 431999"/>
                <a:gd name="connsiteX19" fmla="*/ 414706 w 551492"/>
                <a:gd name="connsiteY19" fmla="*/ 243725 h 431999"/>
                <a:gd name="connsiteX20" fmla="*/ 406940 w 551492"/>
                <a:gd name="connsiteY20" fmla="*/ 270879 h 431999"/>
                <a:gd name="connsiteX21" fmla="*/ 388820 w 551492"/>
                <a:gd name="connsiteY21" fmla="*/ 246311 h 431999"/>
                <a:gd name="connsiteX22" fmla="*/ 397880 w 551492"/>
                <a:gd name="connsiteY22" fmla="*/ 217863 h 431999"/>
                <a:gd name="connsiteX23" fmla="*/ 139478 w 551492"/>
                <a:gd name="connsiteY23" fmla="*/ 214136 h 431999"/>
                <a:gd name="connsiteX24" fmla="*/ 152374 w 551492"/>
                <a:gd name="connsiteY24" fmla="*/ 241162 h 431999"/>
                <a:gd name="connsiteX25" fmla="*/ 138188 w 551492"/>
                <a:gd name="connsiteY25" fmla="*/ 268188 h 431999"/>
                <a:gd name="connsiteX26" fmla="*/ 126582 w 551492"/>
                <a:gd name="connsiteY26" fmla="*/ 241162 h 431999"/>
                <a:gd name="connsiteX27" fmla="*/ 139478 w 551492"/>
                <a:gd name="connsiteY27" fmla="*/ 214136 h 431999"/>
                <a:gd name="connsiteX28" fmla="*/ 485202 w 551492"/>
                <a:gd name="connsiteY28" fmla="*/ 213106 h 431999"/>
                <a:gd name="connsiteX29" fmla="*/ 494748 w 551492"/>
                <a:gd name="connsiteY29" fmla="*/ 214074 h 431999"/>
                <a:gd name="connsiteX30" fmla="*/ 477922 w 551492"/>
                <a:gd name="connsiteY30" fmla="*/ 239892 h 431999"/>
                <a:gd name="connsiteX31" fmla="*/ 448152 w 551492"/>
                <a:gd name="connsiteY31" fmla="*/ 242474 h 431999"/>
                <a:gd name="connsiteX32" fmla="*/ 464978 w 551492"/>
                <a:gd name="connsiteY32" fmla="*/ 217947 h 431999"/>
                <a:gd name="connsiteX33" fmla="*/ 485202 w 551492"/>
                <a:gd name="connsiteY33" fmla="*/ 213106 h 431999"/>
                <a:gd name="connsiteX34" fmla="*/ 406900 w 551492"/>
                <a:gd name="connsiteY34" fmla="*/ 183071 h 431999"/>
                <a:gd name="connsiteX35" fmla="*/ 428932 w 551492"/>
                <a:gd name="connsiteY35" fmla="*/ 203737 h 431999"/>
                <a:gd name="connsiteX36" fmla="*/ 430228 w 551492"/>
                <a:gd name="connsiteY36" fmla="*/ 232152 h 431999"/>
                <a:gd name="connsiteX37" fmla="*/ 405604 w 551492"/>
                <a:gd name="connsiteY37" fmla="*/ 214070 h 431999"/>
                <a:gd name="connsiteX38" fmla="*/ 406900 w 551492"/>
                <a:gd name="connsiteY38" fmla="*/ 183071 h 431999"/>
                <a:gd name="connsiteX39" fmla="*/ 126594 w 551492"/>
                <a:gd name="connsiteY39" fmla="*/ 180586 h 431999"/>
                <a:gd name="connsiteX40" fmla="*/ 130454 w 551492"/>
                <a:gd name="connsiteY40" fmla="*/ 211526 h 431999"/>
                <a:gd name="connsiteX41" fmla="*/ 109864 w 551492"/>
                <a:gd name="connsiteY41" fmla="*/ 232153 h 431999"/>
                <a:gd name="connsiteX42" fmla="*/ 106003 w 551492"/>
                <a:gd name="connsiteY42" fmla="*/ 203791 h 431999"/>
                <a:gd name="connsiteX43" fmla="*/ 126594 w 551492"/>
                <a:gd name="connsiteY43" fmla="*/ 180586 h 431999"/>
                <a:gd name="connsiteX44" fmla="*/ 33598 w 551492"/>
                <a:gd name="connsiteY44" fmla="*/ 177940 h 431999"/>
                <a:gd name="connsiteX45" fmla="*/ 63298 w 551492"/>
                <a:gd name="connsiteY45" fmla="*/ 188243 h 431999"/>
                <a:gd name="connsiteX46" fmla="*/ 73628 w 551492"/>
                <a:gd name="connsiteY46" fmla="*/ 214001 h 431999"/>
                <a:gd name="connsiteX47" fmla="*/ 45220 w 551492"/>
                <a:gd name="connsiteY47" fmla="*/ 206273 h 431999"/>
                <a:gd name="connsiteX48" fmla="*/ 33598 w 551492"/>
                <a:gd name="connsiteY48" fmla="*/ 177940 h 431999"/>
                <a:gd name="connsiteX49" fmla="*/ 497246 w 551492"/>
                <a:gd name="connsiteY49" fmla="*/ 168989 h 431999"/>
                <a:gd name="connsiteX50" fmla="*/ 490789 w 551492"/>
                <a:gd name="connsiteY50" fmla="*/ 198578 h 431999"/>
                <a:gd name="connsiteX51" fmla="*/ 462381 w 551492"/>
                <a:gd name="connsiteY51" fmla="*/ 208870 h 431999"/>
                <a:gd name="connsiteX52" fmla="*/ 470129 w 551492"/>
                <a:gd name="connsiteY52" fmla="*/ 181854 h 431999"/>
                <a:gd name="connsiteX53" fmla="*/ 497246 w 551492"/>
                <a:gd name="connsiteY53" fmla="*/ 168989 h 431999"/>
                <a:gd name="connsiteX54" fmla="*/ 417191 w 551492"/>
                <a:gd name="connsiteY54" fmla="*/ 148280 h 431999"/>
                <a:gd name="connsiteX55" fmla="*/ 441784 w 551492"/>
                <a:gd name="connsiteY55" fmla="*/ 166320 h 431999"/>
                <a:gd name="connsiteX56" fmla="*/ 444372 w 551492"/>
                <a:gd name="connsiteY56" fmla="*/ 194669 h 431999"/>
                <a:gd name="connsiteX57" fmla="*/ 418485 w 551492"/>
                <a:gd name="connsiteY57" fmla="*/ 177918 h 431999"/>
                <a:gd name="connsiteX58" fmla="*/ 417191 w 551492"/>
                <a:gd name="connsiteY58" fmla="*/ 148280 h 431999"/>
                <a:gd name="connsiteX59" fmla="*/ 111067 w 551492"/>
                <a:gd name="connsiteY59" fmla="*/ 147037 h 431999"/>
                <a:gd name="connsiteX60" fmla="*/ 113652 w 551492"/>
                <a:gd name="connsiteY60" fmla="*/ 178006 h 431999"/>
                <a:gd name="connsiteX61" fmla="*/ 90386 w 551492"/>
                <a:gd name="connsiteY61" fmla="*/ 197361 h 431999"/>
                <a:gd name="connsiteX62" fmla="*/ 89094 w 551492"/>
                <a:gd name="connsiteY62" fmla="*/ 167683 h 431999"/>
                <a:gd name="connsiteX63" fmla="*/ 111067 w 551492"/>
                <a:gd name="connsiteY63" fmla="*/ 147037 h 431999"/>
                <a:gd name="connsiteX64" fmla="*/ 31038 w 551492"/>
                <a:gd name="connsiteY64" fmla="*/ 132748 h 431999"/>
                <a:gd name="connsiteX65" fmla="*/ 56796 w 551492"/>
                <a:gd name="connsiteY65" fmla="*/ 148244 h 431999"/>
                <a:gd name="connsiteX66" fmla="*/ 61948 w 551492"/>
                <a:gd name="connsiteY66" fmla="*/ 176652 h 431999"/>
                <a:gd name="connsiteX67" fmla="*/ 36190 w 551492"/>
                <a:gd name="connsiteY67" fmla="*/ 163739 h 431999"/>
                <a:gd name="connsiteX68" fmla="*/ 31038 w 551492"/>
                <a:gd name="connsiteY68" fmla="*/ 132748 h 431999"/>
                <a:gd name="connsiteX69" fmla="*/ 494674 w 551492"/>
                <a:gd name="connsiteY69" fmla="*/ 123842 h 431999"/>
                <a:gd name="connsiteX70" fmla="*/ 494674 w 551492"/>
                <a:gd name="connsiteY70" fmla="*/ 154739 h 431999"/>
                <a:gd name="connsiteX71" fmla="*/ 470177 w 551492"/>
                <a:gd name="connsiteY71" fmla="*/ 171474 h 431999"/>
                <a:gd name="connsiteX72" fmla="*/ 471466 w 551492"/>
                <a:gd name="connsiteY72" fmla="*/ 143153 h 431999"/>
                <a:gd name="connsiteX73" fmla="*/ 494674 w 551492"/>
                <a:gd name="connsiteY73" fmla="*/ 123842 h 431999"/>
                <a:gd name="connsiteX74" fmla="*/ 446876 w 551492"/>
                <a:gd name="connsiteY74" fmla="*/ 112038 h 431999"/>
                <a:gd name="connsiteX75" fmla="*/ 409421 w 551492"/>
                <a:gd name="connsiteY75" fmla="*/ 283630 h 431999"/>
                <a:gd name="connsiteX76" fmla="*/ 501122 w 551492"/>
                <a:gd name="connsiteY76" fmla="*/ 283630 h 431999"/>
                <a:gd name="connsiteX77" fmla="*/ 501122 w 551492"/>
                <a:gd name="connsiteY77" fmla="*/ 331366 h 431999"/>
                <a:gd name="connsiteX78" fmla="*/ 551492 w 551492"/>
                <a:gd name="connsiteY78" fmla="*/ 331366 h 431999"/>
                <a:gd name="connsiteX79" fmla="*/ 542451 w 551492"/>
                <a:gd name="connsiteY79" fmla="*/ 380393 h 431999"/>
                <a:gd name="connsiteX80" fmla="*/ 551492 w 551492"/>
                <a:gd name="connsiteY80" fmla="*/ 431999 h 431999"/>
                <a:gd name="connsiteX81" fmla="*/ 421045 w 551492"/>
                <a:gd name="connsiteY81" fmla="*/ 431999 h 431999"/>
                <a:gd name="connsiteX82" fmla="*/ 419754 w 551492"/>
                <a:gd name="connsiteY82" fmla="*/ 431999 h 431999"/>
                <a:gd name="connsiteX83" fmla="*/ 419754 w 551492"/>
                <a:gd name="connsiteY83" fmla="*/ 384263 h 431999"/>
                <a:gd name="connsiteX84" fmla="*/ 130447 w 551492"/>
                <a:gd name="connsiteY84" fmla="*/ 384263 h 431999"/>
                <a:gd name="connsiteX85" fmla="*/ 130447 w 551492"/>
                <a:gd name="connsiteY85" fmla="*/ 431999 h 431999"/>
                <a:gd name="connsiteX86" fmla="*/ 0 w 551492"/>
                <a:gd name="connsiteY86" fmla="*/ 431999 h 431999"/>
                <a:gd name="connsiteX87" fmla="*/ 9041 w 551492"/>
                <a:gd name="connsiteY87" fmla="*/ 380393 h 431999"/>
                <a:gd name="connsiteX88" fmla="*/ 0 w 551492"/>
                <a:gd name="connsiteY88" fmla="*/ 331366 h 431999"/>
                <a:gd name="connsiteX89" fmla="*/ 49079 w 551492"/>
                <a:gd name="connsiteY89" fmla="*/ 331366 h 431999"/>
                <a:gd name="connsiteX90" fmla="*/ 49079 w 551492"/>
                <a:gd name="connsiteY90" fmla="*/ 283630 h 431999"/>
                <a:gd name="connsiteX91" fmla="*/ 138196 w 551492"/>
                <a:gd name="connsiteY91" fmla="*/ 283630 h 431999"/>
                <a:gd name="connsiteX92" fmla="*/ 77493 w 551492"/>
                <a:gd name="connsiteY92" fmla="*/ 114619 h 431999"/>
                <a:gd name="connsiteX93" fmla="*/ 85242 w 551492"/>
                <a:gd name="connsiteY93" fmla="*/ 118489 h 431999"/>
                <a:gd name="connsiteX94" fmla="*/ 151111 w 551492"/>
                <a:gd name="connsiteY94" fmla="*/ 283630 h 431999"/>
                <a:gd name="connsiteX95" fmla="*/ 399089 w 551492"/>
                <a:gd name="connsiteY95" fmla="*/ 283630 h 431999"/>
                <a:gd name="connsiteX96" fmla="*/ 440419 w 551492"/>
                <a:gd name="connsiteY96" fmla="*/ 115909 h 431999"/>
                <a:gd name="connsiteX97" fmla="*/ 406883 w 551492"/>
                <a:gd name="connsiteY97" fmla="*/ 104376 h 431999"/>
                <a:gd name="connsiteX98" fmla="*/ 434031 w 551492"/>
                <a:gd name="connsiteY98" fmla="*/ 118597 h 431999"/>
                <a:gd name="connsiteX99" fmla="*/ 440495 w 551492"/>
                <a:gd name="connsiteY99" fmla="*/ 147037 h 431999"/>
                <a:gd name="connsiteX100" fmla="*/ 413347 w 551492"/>
                <a:gd name="connsiteY100" fmla="*/ 134110 h 431999"/>
                <a:gd name="connsiteX101" fmla="*/ 406883 w 551492"/>
                <a:gd name="connsiteY101" fmla="*/ 104376 h 431999"/>
                <a:gd name="connsiteX102" fmla="*/ 116335 w 551492"/>
                <a:gd name="connsiteY102" fmla="*/ 103133 h 431999"/>
                <a:gd name="connsiteX103" fmla="*/ 113747 w 551492"/>
                <a:gd name="connsiteY103" fmla="*/ 132771 h 431999"/>
                <a:gd name="connsiteX104" fmla="*/ 87860 w 551492"/>
                <a:gd name="connsiteY104" fmla="*/ 149522 h 431999"/>
                <a:gd name="connsiteX105" fmla="*/ 91743 w 551492"/>
                <a:gd name="connsiteY105" fmla="*/ 121173 h 431999"/>
                <a:gd name="connsiteX106" fmla="*/ 116335 w 551492"/>
                <a:gd name="connsiteY106" fmla="*/ 103133 h 431999"/>
                <a:gd name="connsiteX107" fmla="*/ 45147 w 551492"/>
                <a:gd name="connsiteY107" fmla="*/ 88844 h 431999"/>
                <a:gd name="connsiteX108" fmla="*/ 65856 w 551492"/>
                <a:gd name="connsiteY108" fmla="*/ 112143 h 431999"/>
                <a:gd name="connsiteX109" fmla="*/ 61973 w 551492"/>
                <a:gd name="connsiteY109" fmla="*/ 140618 h 431999"/>
                <a:gd name="connsiteX110" fmla="*/ 41264 w 551492"/>
                <a:gd name="connsiteY110" fmla="*/ 119909 h 431999"/>
                <a:gd name="connsiteX111" fmla="*/ 45147 w 551492"/>
                <a:gd name="connsiteY111" fmla="*/ 88844 h 431999"/>
                <a:gd name="connsiteX112" fmla="*/ 475455 w 551492"/>
                <a:gd name="connsiteY112" fmla="*/ 82424 h 431999"/>
                <a:gd name="connsiteX113" fmla="*/ 483209 w 551492"/>
                <a:gd name="connsiteY113" fmla="*/ 112165 h 431999"/>
                <a:gd name="connsiteX114" fmla="*/ 465117 w 551492"/>
                <a:gd name="connsiteY114" fmla="*/ 135440 h 431999"/>
                <a:gd name="connsiteX115" fmla="*/ 458656 w 551492"/>
                <a:gd name="connsiteY115" fmla="*/ 106993 h 431999"/>
                <a:gd name="connsiteX116" fmla="*/ 475455 w 551492"/>
                <a:gd name="connsiteY116" fmla="*/ 82424 h 431999"/>
                <a:gd name="connsiteX117" fmla="*/ 419832 w 551492"/>
                <a:gd name="connsiteY117" fmla="*/ 56744 h 431999"/>
                <a:gd name="connsiteX118" fmla="*/ 443129 w 551492"/>
                <a:gd name="connsiteY118" fmla="*/ 76037 h 431999"/>
                <a:gd name="connsiteX119" fmla="*/ 440541 w 551492"/>
                <a:gd name="connsiteY119" fmla="*/ 105618 h 431999"/>
                <a:gd name="connsiteX120" fmla="*/ 419832 w 551492"/>
                <a:gd name="connsiteY120" fmla="*/ 86326 h 431999"/>
                <a:gd name="connsiteX121" fmla="*/ 419832 w 551492"/>
                <a:gd name="connsiteY121" fmla="*/ 56744 h 431999"/>
                <a:gd name="connsiteX122" fmla="*/ 98083 w 551492"/>
                <a:gd name="connsiteY122" fmla="*/ 56744 h 431999"/>
                <a:gd name="connsiteX123" fmla="*/ 101954 w 551492"/>
                <a:gd name="connsiteY123" fmla="*/ 86395 h 431999"/>
                <a:gd name="connsiteX124" fmla="*/ 82599 w 551492"/>
                <a:gd name="connsiteY124" fmla="*/ 108311 h 431999"/>
                <a:gd name="connsiteX125" fmla="*/ 77437 w 551492"/>
                <a:gd name="connsiteY125" fmla="*/ 79949 h 431999"/>
                <a:gd name="connsiteX126" fmla="*/ 98083 w 551492"/>
                <a:gd name="connsiteY126" fmla="*/ 56744 h 431999"/>
                <a:gd name="connsiteX127" fmla="*/ 335907 w 551492"/>
                <a:gd name="connsiteY127" fmla="*/ 20632 h 431999"/>
                <a:gd name="connsiteX128" fmla="*/ 330737 w 551492"/>
                <a:gd name="connsiteY128" fmla="*/ 77370 h 431999"/>
                <a:gd name="connsiteX129" fmla="*/ 372098 w 551492"/>
                <a:gd name="connsiteY129" fmla="*/ 78659 h 431999"/>
                <a:gd name="connsiteX130" fmla="*/ 383731 w 551492"/>
                <a:gd name="connsiteY130" fmla="*/ 20632 h 431999"/>
                <a:gd name="connsiteX131" fmla="*/ 136854 w 551492"/>
                <a:gd name="connsiteY131" fmla="*/ 20632 h 431999"/>
                <a:gd name="connsiteX132" fmla="*/ 148487 w 551492"/>
                <a:gd name="connsiteY132" fmla="*/ 78659 h 431999"/>
                <a:gd name="connsiteX133" fmla="*/ 189849 w 551492"/>
                <a:gd name="connsiteY133" fmla="*/ 77370 h 431999"/>
                <a:gd name="connsiteX134" fmla="*/ 184678 w 551492"/>
                <a:gd name="connsiteY134" fmla="*/ 20632 h 431999"/>
                <a:gd name="connsiteX135" fmla="*/ 117466 w 551492"/>
                <a:gd name="connsiteY135" fmla="*/ 0 h 431999"/>
                <a:gd name="connsiteX136" fmla="*/ 403120 w 551492"/>
                <a:gd name="connsiteY136" fmla="*/ 0 h 431999"/>
                <a:gd name="connsiteX137" fmla="*/ 404412 w 551492"/>
                <a:gd name="connsiteY137" fmla="*/ 9027 h 431999"/>
                <a:gd name="connsiteX138" fmla="*/ 383731 w 551492"/>
                <a:gd name="connsiteY138" fmla="*/ 96712 h 431999"/>
                <a:gd name="connsiteX139" fmla="*/ 330737 w 551492"/>
                <a:gd name="connsiteY139" fmla="*/ 99291 h 431999"/>
                <a:gd name="connsiteX140" fmla="*/ 342370 w 551492"/>
                <a:gd name="connsiteY140" fmla="*/ 113476 h 431999"/>
                <a:gd name="connsiteX141" fmla="*/ 326859 w 551492"/>
                <a:gd name="connsiteY141" fmla="*/ 127660 h 431999"/>
                <a:gd name="connsiteX142" fmla="*/ 312641 w 551492"/>
                <a:gd name="connsiteY142" fmla="*/ 112186 h 431999"/>
                <a:gd name="connsiteX143" fmla="*/ 290668 w 551492"/>
                <a:gd name="connsiteY143" fmla="*/ 128950 h 431999"/>
                <a:gd name="connsiteX144" fmla="*/ 290668 w 551492"/>
                <a:gd name="connsiteY144" fmla="*/ 159897 h 431999"/>
                <a:gd name="connsiteX145" fmla="*/ 282912 w 551492"/>
                <a:gd name="connsiteY145" fmla="*/ 159897 h 431999"/>
                <a:gd name="connsiteX146" fmla="*/ 310056 w 551492"/>
                <a:gd name="connsiteY146" fmla="*/ 214056 h 431999"/>
                <a:gd name="connsiteX147" fmla="*/ 310056 w 551492"/>
                <a:gd name="connsiteY147" fmla="*/ 246293 h 431999"/>
                <a:gd name="connsiteX148" fmla="*/ 322981 w 551492"/>
                <a:gd name="connsiteY148" fmla="*/ 246293 h 431999"/>
                <a:gd name="connsiteX149" fmla="*/ 322981 w 551492"/>
                <a:gd name="connsiteY149" fmla="*/ 261767 h 431999"/>
                <a:gd name="connsiteX150" fmla="*/ 197604 w 551492"/>
                <a:gd name="connsiteY150" fmla="*/ 261767 h 431999"/>
                <a:gd name="connsiteX151" fmla="*/ 197604 w 551492"/>
                <a:gd name="connsiteY151" fmla="*/ 246293 h 431999"/>
                <a:gd name="connsiteX152" fmla="*/ 210529 w 551492"/>
                <a:gd name="connsiteY152" fmla="*/ 246293 h 431999"/>
                <a:gd name="connsiteX153" fmla="*/ 210529 w 551492"/>
                <a:gd name="connsiteY153" fmla="*/ 214056 h 431999"/>
                <a:gd name="connsiteX154" fmla="*/ 238966 w 551492"/>
                <a:gd name="connsiteY154" fmla="*/ 159897 h 431999"/>
                <a:gd name="connsiteX155" fmla="*/ 229918 w 551492"/>
                <a:gd name="connsiteY155" fmla="*/ 159897 h 431999"/>
                <a:gd name="connsiteX156" fmla="*/ 229918 w 551492"/>
                <a:gd name="connsiteY156" fmla="*/ 128950 h 431999"/>
                <a:gd name="connsiteX157" fmla="*/ 207944 w 551492"/>
                <a:gd name="connsiteY157" fmla="*/ 112186 h 431999"/>
                <a:gd name="connsiteX158" fmla="*/ 193726 w 551492"/>
                <a:gd name="connsiteY158" fmla="*/ 127660 h 431999"/>
                <a:gd name="connsiteX159" fmla="*/ 178216 w 551492"/>
                <a:gd name="connsiteY159" fmla="*/ 113476 h 431999"/>
                <a:gd name="connsiteX160" fmla="*/ 189849 w 551492"/>
                <a:gd name="connsiteY160" fmla="*/ 99291 h 431999"/>
                <a:gd name="connsiteX161" fmla="*/ 136854 w 551492"/>
                <a:gd name="connsiteY161" fmla="*/ 96712 h 431999"/>
                <a:gd name="connsiteX162" fmla="*/ 116173 w 551492"/>
                <a:gd name="connsiteY162" fmla="*/ 9027 h 43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Lst>
              <a:rect l="l" t="t" r="r" b="b"/>
              <a:pathLst>
                <a:path w="551492" h="431999">
                  <a:moveTo>
                    <a:pt x="78493" y="257171"/>
                  </a:moveTo>
                  <a:cubicBezTo>
                    <a:pt x="83972" y="255881"/>
                    <a:pt x="91707" y="255236"/>
                    <a:pt x="100731" y="257817"/>
                  </a:cubicBezTo>
                  <a:cubicBezTo>
                    <a:pt x="117490" y="261688"/>
                    <a:pt x="121357" y="277172"/>
                    <a:pt x="121357" y="277172"/>
                  </a:cubicBezTo>
                  <a:cubicBezTo>
                    <a:pt x="121357" y="277172"/>
                    <a:pt x="108466" y="286204"/>
                    <a:pt x="91707" y="282333"/>
                  </a:cubicBezTo>
                  <a:cubicBezTo>
                    <a:pt x="74948" y="277172"/>
                    <a:pt x="69791" y="260397"/>
                    <a:pt x="69791" y="260397"/>
                  </a:cubicBezTo>
                  <a:cubicBezTo>
                    <a:pt x="69791" y="260397"/>
                    <a:pt x="73014" y="258462"/>
                    <a:pt x="78493" y="257171"/>
                  </a:cubicBezTo>
                  <a:close/>
                  <a:moveTo>
                    <a:pt x="463593" y="252945"/>
                  </a:moveTo>
                  <a:cubicBezTo>
                    <a:pt x="469244" y="253748"/>
                    <a:pt x="472796" y="255355"/>
                    <a:pt x="472796" y="255355"/>
                  </a:cubicBezTo>
                  <a:cubicBezTo>
                    <a:pt x="472796" y="255355"/>
                    <a:pt x="468921" y="272066"/>
                    <a:pt x="453422" y="278493"/>
                  </a:cubicBezTo>
                  <a:cubicBezTo>
                    <a:pt x="437923" y="286205"/>
                    <a:pt x="423715" y="277207"/>
                    <a:pt x="423715" y="277207"/>
                  </a:cubicBezTo>
                  <a:cubicBezTo>
                    <a:pt x="423715" y="277207"/>
                    <a:pt x="426298" y="263068"/>
                    <a:pt x="441797" y="255355"/>
                  </a:cubicBezTo>
                  <a:cubicBezTo>
                    <a:pt x="450193" y="252142"/>
                    <a:pt x="457942" y="252142"/>
                    <a:pt x="463593" y="252945"/>
                  </a:cubicBezTo>
                  <a:close/>
                  <a:moveTo>
                    <a:pt x="51864" y="220643"/>
                  </a:moveTo>
                  <a:cubicBezTo>
                    <a:pt x="57515" y="219839"/>
                    <a:pt x="65265" y="219839"/>
                    <a:pt x="73660" y="223056"/>
                  </a:cubicBezTo>
                  <a:cubicBezTo>
                    <a:pt x="89159" y="229491"/>
                    <a:pt x="91742" y="244934"/>
                    <a:pt x="91742" y="244934"/>
                  </a:cubicBezTo>
                  <a:cubicBezTo>
                    <a:pt x="91742" y="244934"/>
                    <a:pt x="78826" y="252655"/>
                    <a:pt x="62035" y="246221"/>
                  </a:cubicBezTo>
                  <a:cubicBezTo>
                    <a:pt x="46536" y="239786"/>
                    <a:pt x="42661" y="223056"/>
                    <a:pt x="42661" y="223056"/>
                  </a:cubicBezTo>
                  <a:cubicBezTo>
                    <a:pt x="42661" y="223056"/>
                    <a:pt x="46213" y="221447"/>
                    <a:pt x="51864" y="220643"/>
                  </a:cubicBezTo>
                  <a:close/>
                  <a:moveTo>
                    <a:pt x="397880" y="217863"/>
                  </a:moveTo>
                  <a:cubicBezTo>
                    <a:pt x="397880" y="217863"/>
                    <a:pt x="410823" y="225622"/>
                    <a:pt x="414706" y="243725"/>
                  </a:cubicBezTo>
                  <a:cubicBezTo>
                    <a:pt x="417295" y="260535"/>
                    <a:pt x="406940" y="270879"/>
                    <a:pt x="406940" y="270879"/>
                  </a:cubicBezTo>
                  <a:cubicBezTo>
                    <a:pt x="406940" y="270879"/>
                    <a:pt x="391408" y="263121"/>
                    <a:pt x="388820" y="246311"/>
                  </a:cubicBezTo>
                  <a:cubicBezTo>
                    <a:pt x="386231" y="229501"/>
                    <a:pt x="397880" y="217863"/>
                    <a:pt x="397880" y="217863"/>
                  </a:cubicBezTo>
                  <a:close/>
                  <a:moveTo>
                    <a:pt x="139478" y="214136"/>
                  </a:moveTo>
                  <a:cubicBezTo>
                    <a:pt x="139478" y="214136"/>
                    <a:pt x="153664" y="224432"/>
                    <a:pt x="152374" y="241162"/>
                  </a:cubicBezTo>
                  <a:cubicBezTo>
                    <a:pt x="151085" y="259180"/>
                    <a:pt x="138188" y="268188"/>
                    <a:pt x="138188" y="268188"/>
                  </a:cubicBezTo>
                  <a:cubicBezTo>
                    <a:pt x="138188" y="268188"/>
                    <a:pt x="125292" y="259180"/>
                    <a:pt x="126582" y="241162"/>
                  </a:cubicBezTo>
                  <a:cubicBezTo>
                    <a:pt x="127871" y="224432"/>
                    <a:pt x="139478" y="214136"/>
                    <a:pt x="139478" y="214136"/>
                  </a:cubicBezTo>
                  <a:close/>
                  <a:moveTo>
                    <a:pt x="485202" y="213106"/>
                  </a:moveTo>
                  <a:cubicBezTo>
                    <a:pt x="490865" y="213106"/>
                    <a:pt x="494748" y="214074"/>
                    <a:pt x="494748" y="214074"/>
                  </a:cubicBezTo>
                  <a:cubicBezTo>
                    <a:pt x="494748" y="214074"/>
                    <a:pt x="493454" y="232147"/>
                    <a:pt x="477922" y="239892"/>
                  </a:cubicBezTo>
                  <a:cubicBezTo>
                    <a:pt x="463684" y="248928"/>
                    <a:pt x="448152" y="242474"/>
                    <a:pt x="448152" y="242474"/>
                  </a:cubicBezTo>
                  <a:cubicBezTo>
                    <a:pt x="448152" y="242474"/>
                    <a:pt x="449446" y="226983"/>
                    <a:pt x="464978" y="217947"/>
                  </a:cubicBezTo>
                  <a:cubicBezTo>
                    <a:pt x="472097" y="214074"/>
                    <a:pt x="479540" y="213106"/>
                    <a:pt x="485202" y="213106"/>
                  </a:cubicBezTo>
                  <a:close/>
                  <a:moveTo>
                    <a:pt x="406900" y="183071"/>
                  </a:moveTo>
                  <a:cubicBezTo>
                    <a:pt x="406900" y="183071"/>
                    <a:pt x="421156" y="188238"/>
                    <a:pt x="428932" y="203737"/>
                  </a:cubicBezTo>
                  <a:cubicBezTo>
                    <a:pt x="438004" y="219236"/>
                    <a:pt x="430228" y="232152"/>
                    <a:pt x="430228" y="232152"/>
                  </a:cubicBezTo>
                  <a:cubicBezTo>
                    <a:pt x="430228" y="232152"/>
                    <a:pt x="413380" y="229569"/>
                    <a:pt x="405604" y="214070"/>
                  </a:cubicBezTo>
                  <a:cubicBezTo>
                    <a:pt x="397828" y="198571"/>
                    <a:pt x="406900" y="183071"/>
                    <a:pt x="406900" y="183071"/>
                  </a:cubicBezTo>
                  <a:close/>
                  <a:moveTo>
                    <a:pt x="126594" y="180586"/>
                  </a:moveTo>
                  <a:cubicBezTo>
                    <a:pt x="126594" y="180586"/>
                    <a:pt x="136889" y="194767"/>
                    <a:pt x="130454" y="211526"/>
                  </a:cubicBezTo>
                  <a:cubicBezTo>
                    <a:pt x="125307" y="226997"/>
                    <a:pt x="109864" y="232153"/>
                    <a:pt x="109864" y="232153"/>
                  </a:cubicBezTo>
                  <a:cubicBezTo>
                    <a:pt x="109864" y="232153"/>
                    <a:pt x="100855" y="220551"/>
                    <a:pt x="106003" y="203791"/>
                  </a:cubicBezTo>
                  <a:cubicBezTo>
                    <a:pt x="112437" y="187032"/>
                    <a:pt x="126594" y="180586"/>
                    <a:pt x="126594" y="180586"/>
                  </a:cubicBezTo>
                  <a:close/>
                  <a:moveTo>
                    <a:pt x="33598" y="177940"/>
                  </a:moveTo>
                  <a:cubicBezTo>
                    <a:pt x="33598" y="177940"/>
                    <a:pt x="49094" y="176652"/>
                    <a:pt x="63298" y="188243"/>
                  </a:cubicBezTo>
                  <a:cubicBezTo>
                    <a:pt x="76211" y="198546"/>
                    <a:pt x="73628" y="214001"/>
                    <a:pt x="73628" y="214001"/>
                  </a:cubicBezTo>
                  <a:cubicBezTo>
                    <a:pt x="73628" y="214001"/>
                    <a:pt x="58133" y="217864"/>
                    <a:pt x="45220" y="206273"/>
                  </a:cubicBezTo>
                  <a:cubicBezTo>
                    <a:pt x="32307" y="195970"/>
                    <a:pt x="33598" y="177940"/>
                    <a:pt x="33598" y="177940"/>
                  </a:cubicBezTo>
                  <a:close/>
                  <a:moveTo>
                    <a:pt x="497246" y="168989"/>
                  </a:moveTo>
                  <a:cubicBezTo>
                    <a:pt x="497246" y="168989"/>
                    <a:pt x="502411" y="185714"/>
                    <a:pt x="490789" y="198578"/>
                  </a:cubicBezTo>
                  <a:cubicBezTo>
                    <a:pt x="479168" y="211443"/>
                    <a:pt x="462381" y="208870"/>
                    <a:pt x="462381" y="208870"/>
                  </a:cubicBezTo>
                  <a:cubicBezTo>
                    <a:pt x="462381" y="208870"/>
                    <a:pt x="458507" y="194719"/>
                    <a:pt x="470129" y="181854"/>
                  </a:cubicBezTo>
                  <a:cubicBezTo>
                    <a:pt x="481750" y="168989"/>
                    <a:pt x="497246" y="168989"/>
                    <a:pt x="497246" y="168989"/>
                  </a:cubicBezTo>
                  <a:close/>
                  <a:moveTo>
                    <a:pt x="417191" y="148280"/>
                  </a:moveTo>
                  <a:cubicBezTo>
                    <a:pt x="417191" y="148280"/>
                    <a:pt x="431429" y="150857"/>
                    <a:pt x="441784" y="166320"/>
                  </a:cubicBezTo>
                  <a:cubicBezTo>
                    <a:pt x="450844" y="180495"/>
                    <a:pt x="444372" y="194669"/>
                    <a:pt x="444372" y="194669"/>
                  </a:cubicBezTo>
                  <a:cubicBezTo>
                    <a:pt x="444372" y="194669"/>
                    <a:pt x="428840" y="193381"/>
                    <a:pt x="418485" y="177918"/>
                  </a:cubicBezTo>
                  <a:cubicBezTo>
                    <a:pt x="409425" y="163743"/>
                    <a:pt x="417191" y="148280"/>
                    <a:pt x="417191" y="148280"/>
                  </a:cubicBezTo>
                  <a:close/>
                  <a:moveTo>
                    <a:pt x="111067" y="147037"/>
                  </a:moveTo>
                  <a:cubicBezTo>
                    <a:pt x="111067" y="147037"/>
                    <a:pt x="120115" y="162522"/>
                    <a:pt x="113652" y="178006"/>
                  </a:cubicBezTo>
                  <a:cubicBezTo>
                    <a:pt x="105897" y="193490"/>
                    <a:pt x="90386" y="197361"/>
                    <a:pt x="90386" y="197361"/>
                  </a:cubicBezTo>
                  <a:cubicBezTo>
                    <a:pt x="90386" y="197361"/>
                    <a:pt x="82631" y="184458"/>
                    <a:pt x="89094" y="167683"/>
                  </a:cubicBezTo>
                  <a:cubicBezTo>
                    <a:pt x="96849" y="152199"/>
                    <a:pt x="111067" y="147037"/>
                    <a:pt x="111067" y="147037"/>
                  </a:cubicBezTo>
                  <a:close/>
                  <a:moveTo>
                    <a:pt x="31038" y="132748"/>
                  </a:moveTo>
                  <a:cubicBezTo>
                    <a:pt x="31038" y="132748"/>
                    <a:pt x="46493" y="134040"/>
                    <a:pt x="56796" y="148244"/>
                  </a:cubicBezTo>
                  <a:cubicBezTo>
                    <a:pt x="67099" y="162448"/>
                    <a:pt x="61948" y="176652"/>
                    <a:pt x="61948" y="176652"/>
                  </a:cubicBezTo>
                  <a:cubicBezTo>
                    <a:pt x="61948" y="176652"/>
                    <a:pt x="46493" y="176652"/>
                    <a:pt x="36190" y="163739"/>
                  </a:cubicBezTo>
                  <a:cubicBezTo>
                    <a:pt x="25887" y="149535"/>
                    <a:pt x="31038" y="132748"/>
                    <a:pt x="31038" y="132748"/>
                  </a:cubicBezTo>
                  <a:close/>
                  <a:moveTo>
                    <a:pt x="494674" y="123842"/>
                  </a:moveTo>
                  <a:cubicBezTo>
                    <a:pt x="494674" y="123842"/>
                    <a:pt x="502410" y="139290"/>
                    <a:pt x="494674" y="154739"/>
                  </a:cubicBezTo>
                  <a:cubicBezTo>
                    <a:pt x="485649" y="168900"/>
                    <a:pt x="470177" y="171474"/>
                    <a:pt x="470177" y="171474"/>
                  </a:cubicBezTo>
                  <a:cubicBezTo>
                    <a:pt x="470177" y="171474"/>
                    <a:pt x="462441" y="157313"/>
                    <a:pt x="471466" y="143153"/>
                  </a:cubicBezTo>
                  <a:cubicBezTo>
                    <a:pt x="480492" y="127704"/>
                    <a:pt x="494674" y="123842"/>
                    <a:pt x="494674" y="123842"/>
                  </a:cubicBezTo>
                  <a:close/>
                  <a:moveTo>
                    <a:pt x="446876" y="112038"/>
                  </a:moveTo>
                  <a:cubicBezTo>
                    <a:pt x="446876" y="112038"/>
                    <a:pt x="493372" y="184288"/>
                    <a:pt x="409421" y="283630"/>
                  </a:cubicBezTo>
                  <a:lnTo>
                    <a:pt x="501122" y="283630"/>
                  </a:lnTo>
                  <a:lnTo>
                    <a:pt x="501122" y="331366"/>
                  </a:lnTo>
                  <a:lnTo>
                    <a:pt x="551492" y="331366"/>
                  </a:lnTo>
                  <a:lnTo>
                    <a:pt x="542451" y="380393"/>
                  </a:lnTo>
                  <a:lnTo>
                    <a:pt x="551492" y="431999"/>
                  </a:lnTo>
                  <a:lnTo>
                    <a:pt x="421045" y="431999"/>
                  </a:lnTo>
                  <a:lnTo>
                    <a:pt x="419754" y="431999"/>
                  </a:lnTo>
                  <a:lnTo>
                    <a:pt x="419754" y="384263"/>
                  </a:lnTo>
                  <a:lnTo>
                    <a:pt x="130447" y="384263"/>
                  </a:lnTo>
                  <a:lnTo>
                    <a:pt x="130447" y="431999"/>
                  </a:lnTo>
                  <a:lnTo>
                    <a:pt x="0" y="431999"/>
                  </a:lnTo>
                  <a:lnTo>
                    <a:pt x="9041" y="380393"/>
                  </a:lnTo>
                  <a:lnTo>
                    <a:pt x="0" y="331366"/>
                  </a:lnTo>
                  <a:lnTo>
                    <a:pt x="49079" y="331366"/>
                  </a:lnTo>
                  <a:lnTo>
                    <a:pt x="49079" y="283630"/>
                  </a:lnTo>
                  <a:lnTo>
                    <a:pt x="138196" y="283630"/>
                  </a:lnTo>
                  <a:cubicBezTo>
                    <a:pt x="40038" y="193319"/>
                    <a:pt x="76201" y="115909"/>
                    <a:pt x="77493" y="114619"/>
                  </a:cubicBezTo>
                  <a:lnTo>
                    <a:pt x="85242" y="118489"/>
                  </a:lnTo>
                  <a:cubicBezTo>
                    <a:pt x="82659" y="122360"/>
                    <a:pt x="49079" y="195899"/>
                    <a:pt x="151111" y="283630"/>
                  </a:cubicBezTo>
                  <a:lnTo>
                    <a:pt x="399089" y="283630"/>
                  </a:lnTo>
                  <a:cubicBezTo>
                    <a:pt x="484331" y="185578"/>
                    <a:pt x="441710" y="119779"/>
                    <a:pt x="440419" y="115909"/>
                  </a:cubicBezTo>
                  <a:close/>
                  <a:moveTo>
                    <a:pt x="406883" y="104376"/>
                  </a:moveTo>
                  <a:cubicBezTo>
                    <a:pt x="406883" y="104376"/>
                    <a:pt x="422396" y="105669"/>
                    <a:pt x="434031" y="118597"/>
                  </a:cubicBezTo>
                  <a:cubicBezTo>
                    <a:pt x="445666" y="132817"/>
                    <a:pt x="440495" y="147037"/>
                    <a:pt x="440495" y="147037"/>
                  </a:cubicBezTo>
                  <a:cubicBezTo>
                    <a:pt x="440495" y="147037"/>
                    <a:pt x="424982" y="147037"/>
                    <a:pt x="413347" y="134110"/>
                  </a:cubicBezTo>
                  <a:cubicBezTo>
                    <a:pt x="403005" y="121182"/>
                    <a:pt x="406883" y="104376"/>
                    <a:pt x="406883" y="104376"/>
                  </a:cubicBezTo>
                  <a:close/>
                  <a:moveTo>
                    <a:pt x="116335" y="103133"/>
                  </a:moveTo>
                  <a:cubicBezTo>
                    <a:pt x="116335" y="103133"/>
                    <a:pt x="122807" y="118596"/>
                    <a:pt x="113747" y="132771"/>
                  </a:cubicBezTo>
                  <a:cubicBezTo>
                    <a:pt x="104686" y="148234"/>
                    <a:pt x="87860" y="149522"/>
                    <a:pt x="87860" y="149522"/>
                  </a:cubicBezTo>
                  <a:cubicBezTo>
                    <a:pt x="87860" y="149522"/>
                    <a:pt x="81388" y="135348"/>
                    <a:pt x="91743" y="121173"/>
                  </a:cubicBezTo>
                  <a:cubicBezTo>
                    <a:pt x="100803" y="105710"/>
                    <a:pt x="116335" y="103133"/>
                    <a:pt x="116335" y="103133"/>
                  </a:cubicBezTo>
                  <a:close/>
                  <a:moveTo>
                    <a:pt x="45147" y="88844"/>
                  </a:moveTo>
                  <a:cubicBezTo>
                    <a:pt x="45147" y="88844"/>
                    <a:pt x="59384" y="95316"/>
                    <a:pt x="65856" y="112143"/>
                  </a:cubicBezTo>
                  <a:cubicBezTo>
                    <a:pt x="71033" y="128969"/>
                    <a:pt x="61973" y="140618"/>
                    <a:pt x="61973" y="140618"/>
                  </a:cubicBezTo>
                  <a:cubicBezTo>
                    <a:pt x="61973" y="140618"/>
                    <a:pt x="46441" y="135441"/>
                    <a:pt x="41264" y="119909"/>
                  </a:cubicBezTo>
                  <a:cubicBezTo>
                    <a:pt x="34792" y="103082"/>
                    <a:pt x="45147" y="88844"/>
                    <a:pt x="45147" y="88844"/>
                  </a:cubicBezTo>
                  <a:close/>
                  <a:moveTo>
                    <a:pt x="475455" y="82424"/>
                  </a:moveTo>
                  <a:cubicBezTo>
                    <a:pt x="475455" y="82424"/>
                    <a:pt x="487086" y="95355"/>
                    <a:pt x="483209" y="112165"/>
                  </a:cubicBezTo>
                  <a:cubicBezTo>
                    <a:pt x="479332" y="128975"/>
                    <a:pt x="465117" y="135440"/>
                    <a:pt x="465117" y="135440"/>
                  </a:cubicBezTo>
                  <a:cubicBezTo>
                    <a:pt x="465117" y="135440"/>
                    <a:pt x="454779" y="125096"/>
                    <a:pt x="458656" y="106993"/>
                  </a:cubicBezTo>
                  <a:cubicBezTo>
                    <a:pt x="462533" y="90183"/>
                    <a:pt x="475455" y="82424"/>
                    <a:pt x="475455" y="82424"/>
                  </a:cubicBezTo>
                  <a:close/>
                  <a:moveTo>
                    <a:pt x="419832" y="56744"/>
                  </a:moveTo>
                  <a:cubicBezTo>
                    <a:pt x="419832" y="56744"/>
                    <a:pt x="436658" y="60603"/>
                    <a:pt x="443129" y="76037"/>
                  </a:cubicBezTo>
                  <a:cubicBezTo>
                    <a:pt x="449601" y="92757"/>
                    <a:pt x="440541" y="105618"/>
                    <a:pt x="440541" y="105618"/>
                  </a:cubicBezTo>
                  <a:cubicBezTo>
                    <a:pt x="440541" y="105618"/>
                    <a:pt x="426303" y="103046"/>
                    <a:pt x="419832" y="86326"/>
                  </a:cubicBezTo>
                  <a:cubicBezTo>
                    <a:pt x="413360" y="70892"/>
                    <a:pt x="419832" y="56744"/>
                    <a:pt x="419832" y="56744"/>
                  </a:cubicBezTo>
                  <a:close/>
                  <a:moveTo>
                    <a:pt x="98083" y="56744"/>
                  </a:moveTo>
                  <a:cubicBezTo>
                    <a:pt x="98083" y="56744"/>
                    <a:pt x="105825" y="69636"/>
                    <a:pt x="101954" y="86395"/>
                  </a:cubicBezTo>
                  <a:cubicBezTo>
                    <a:pt x="96793" y="104444"/>
                    <a:pt x="82599" y="108311"/>
                    <a:pt x="82599" y="108311"/>
                  </a:cubicBezTo>
                  <a:cubicBezTo>
                    <a:pt x="82599" y="108311"/>
                    <a:pt x="72276" y="96709"/>
                    <a:pt x="77437" y="79949"/>
                  </a:cubicBezTo>
                  <a:cubicBezTo>
                    <a:pt x="81308" y="63190"/>
                    <a:pt x="98083" y="56744"/>
                    <a:pt x="98083" y="56744"/>
                  </a:cubicBezTo>
                  <a:close/>
                  <a:moveTo>
                    <a:pt x="335907" y="20632"/>
                  </a:moveTo>
                  <a:cubicBezTo>
                    <a:pt x="338492" y="43843"/>
                    <a:pt x="335907" y="63185"/>
                    <a:pt x="330737" y="77370"/>
                  </a:cubicBezTo>
                  <a:cubicBezTo>
                    <a:pt x="341077" y="81238"/>
                    <a:pt x="360465" y="87686"/>
                    <a:pt x="372098" y="78659"/>
                  </a:cubicBezTo>
                  <a:cubicBezTo>
                    <a:pt x="382439" y="70922"/>
                    <a:pt x="387609" y="51580"/>
                    <a:pt x="383731" y="20632"/>
                  </a:cubicBezTo>
                  <a:close/>
                  <a:moveTo>
                    <a:pt x="136854" y="20632"/>
                  </a:moveTo>
                  <a:cubicBezTo>
                    <a:pt x="132976" y="51580"/>
                    <a:pt x="138147" y="70922"/>
                    <a:pt x="148487" y="78659"/>
                  </a:cubicBezTo>
                  <a:cubicBezTo>
                    <a:pt x="160120" y="87686"/>
                    <a:pt x="179508" y="81238"/>
                    <a:pt x="189849" y="77370"/>
                  </a:cubicBezTo>
                  <a:cubicBezTo>
                    <a:pt x="184678" y="61896"/>
                    <a:pt x="182093" y="43843"/>
                    <a:pt x="184678" y="20632"/>
                  </a:cubicBezTo>
                  <a:close/>
                  <a:moveTo>
                    <a:pt x="117466" y="0"/>
                  </a:moveTo>
                  <a:lnTo>
                    <a:pt x="403120" y="0"/>
                  </a:lnTo>
                  <a:lnTo>
                    <a:pt x="404412" y="9027"/>
                  </a:lnTo>
                  <a:cubicBezTo>
                    <a:pt x="410875" y="52869"/>
                    <a:pt x="403120" y="82528"/>
                    <a:pt x="383731" y="96712"/>
                  </a:cubicBezTo>
                  <a:cubicBezTo>
                    <a:pt x="366928" y="108318"/>
                    <a:pt x="343662" y="104449"/>
                    <a:pt x="330737" y="99291"/>
                  </a:cubicBezTo>
                  <a:lnTo>
                    <a:pt x="342370" y="113476"/>
                  </a:lnTo>
                  <a:lnTo>
                    <a:pt x="326859" y="127660"/>
                  </a:lnTo>
                  <a:lnTo>
                    <a:pt x="312641" y="112186"/>
                  </a:lnTo>
                  <a:cubicBezTo>
                    <a:pt x="304886" y="121213"/>
                    <a:pt x="295838" y="127660"/>
                    <a:pt x="290668" y="128950"/>
                  </a:cubicBezTo>
                  <a:lnTo>
                    <a:pt x="290668" y="159897"/>
                  </a:lnTo>
                  <a:lnTo>
                    <a:pt x="282912" y="159897"/>
                  </a:lnTo>
                  <a:cubicBezTo>
                    <a:pt x="282912" y="166345"/>
                    <a:pt x="286790" y="207609"/>
                    <a:pt x="310056" y="214056"/>
                  </a:cubicBezTo>
                  <a:lnTo>
                    <a:pt x="310056" y="246293"/>
                  </a:lnTo>
                  <a:lnTo>
                    <a:pt x="322981" y="246293"/>
                  </a:lnTo>
                  <a:lnTo>
                    <a:pt x="322981" y="261767"/>
                  </a:lnTo>
                  <a:lnTo>
                    <a:pt x="197604" y="261767"/>
                  </a:lnTo>
                  <a:lnTo>
                    <a:pt x="197604" y="246293"/>
                  </a:lnTo>
                  <a:lnTo>
                    <a:pt x="210529" y="246293"/>
                  </a:lnTo>
                  <a:lnTo>
                    <a:pt x="210529" y="214056"/>
                  </a:lnTo>
                  <a:cubicBezTo>
                    <a:pt x="233795" y="207609"/>
                    <a:pt x="237673" y="166345"/>
                    <a:pt x="238966" y="159897"/>
                  </a:cubicBezTo>
                  <a:lnTo>
                    <a:pt x="229918" y="159897"/>
                  </a:lnTo>
                  <a:lnTo>
                    <a:pt x="229918" y="128950"/>
                  </a:lnTo>
                  <a:cubicBezTo>
                    <a:pt x="224748" y="126371"/>
                    <a:pt x="216992" y="121213"/>
                    <a:pt x="207944" y="112186"/>
                  </a:cubicBezTo>
                  <a:lnTo>
                    <a:pt x="193726" y="127660"/>
                  </a:lnTo>
                  <a:lnTo>
                    <a:pt x="178216" y="113476"/>
                  </a:lnTo>
                  <a:lnTo>
                    <a:pt x="189849" y="99291"/>
                  </a:lnTo>
                  <a:cubicBezTo>
                    <a:pt x="176923" y="104449"/>
                    <a:pt x="153657" y="108318"/>
                    <a:pt x="136854" y="96712"/>
                  </a:cubicBezTo>
                  <a:cubicBezTo>
                    <a:pt x="117466" y="82528"/>
                    <a:pt x="111003" y="52869"/>
                    <a:pt x="116173" y="9027"/>
                  </a:cubicBezTo>
                  <a:close/>
                </a:path>
              </a:pathLst>
            </a:custGeom>
            <a:solidFill>
              <a:srgbClr val="F694BD"/>
            </a:solidFill>
            <a:ln>
              <a:noFill/>
            </a:ln>
          </p:spPr>
          <p:txBody>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endParaRPr lang="zh-CN" altLang="en-US" sz="2400" dirty="0"/>
            </a:p>
          </p:txBody>
        </p:sp>
        <p:sp>
          <p:nvSpPr>
            <p:cNvPr id="12" name="ValueBack1"/>
            <p:cNvSpPr/>
            <p:nvPr/>
          </p:nvSpPr>
          <p:spPr>
            <a:xfrm rot="16200000" flipH="1">
              <a:off x="8158756" y="1981798"/>
              <a:ext cx="545918" cy="710990"/>
            </a:xfrm>
            <a:custGeom>
              <a:avLst/>
              <a:gdLst>
                <a:gd name="connsiteX0" fmla="*/ 0 w 226880"/>
                <a:gd name="connsiteY0" fmla="*/ 710990 h 710990"/>
                <a:gd name="connsiteX1" fmla="*/ 0 w 226880"/>
                <a:gd name="connsiteY1" fmla="*/ 87345 h 710990"/>
                <a:gd name="connsiteX2" fmla="*/ 62779 w 226880"/>
                <a:gd name="connsiteY2" fmla="*/ 87345 h 710990"/>
                <a:gd name="connsiteX3" fmla="*/ 113439 w 226880"/>
                <a:gd name="connsiteY3" fmla="*/ 0 h 710990"/>
                <a:gd name="connsiteX4" fmla="*/ 164099 w 226880"/>
                <a:gd name="connsiteY4" fmla="*/ 87345 h 710990"/>
                <a:gd name="connsiteX5" fmla="*/ 226880 w 226880"/>
                <a:gd name="connsiteY5" fmla="*/ 87345 h 710990"/>
                <a:gd name="connsiteX6" fmla="*/ 226880 w 226880"/>
                <a:gd name="connsiteY6" fmla="*/ 710990 h 71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880" h="710990">
                  <a:moveTo>
                    <a:pt x="0" y="710990"/>
                  </a:moveTo>
                  <a:lnTo>
                    <a:pt x="0" y="87345"/>
                  </a:lnTo>
                  <a:lnTo>
                    <a:pt x="62779" y="87345"/>
                  </a:lnTo>
                  <a:lnTo>
                    <a:pt x="113439" y="0"/>
                  </a:lnTo>
                  <a:lnTo>
                    <a:pt x="164099" y="87345"/>
                  </a:lnTo>
                  <a:lnTo>
                    <a:pt x="226880" y="87345"/>
                  </a:lnTo>
                  <a:lnTo>
                    <a:pt x="226880" y="710990"/>
                  </a:lnTo>
                  <a:close/>
                </a:path>
              </a:pathLst>
            </a:custGeom>
            <a:solidFill>
              <a:srgbClr val="FEEDB7"/>
            </a:solidFill>
            <a:ln w="12700" cap="flat" cmpd="sng" algn="ctr">
              <a:noFill/>
              <a:prstDash val="solid"/>
              <a:miter lim="800000"/>
            </a:ln>
            <a:effectLst/>
          </p:spPr>
          <p:txBody>
            <a:bodyPr wrap="square" anchor="ctr">
              <a:noAutofit/>
            </a:bodyPr>
            <a:lstStyle/>
            <a:p>
              <a:pPr algn="ctr"/>
              <a:endParaRPr sz="2400"/>
            </a:p>
          </p:txBody>
        </p:sp>
        <p:sp>
          <p:nvSpPr>
            <p:cNvPr id="13" name="ValueText1"/>
            <p:cNvSpPr txBox="1"/>
            <p:nvPr/>
          </p:nvSpPr>
          <p:spPr>
            <a:xfrm>
              <a:off x="8228973" y="2151129"/>
              <a:ext cx="504046" cy="378032"/>
            </a:xfrm>
            <a:prstGeom prst="rect">
              <a:avLst/>
            </a:prstGeom>
          </p:spPr>
          <p:txBody>
            <a:bodyPr wrap="none" lIns="0" tIns="0" rIns="0" bIns="0" numCol="1">
              <a:prstTxWarp prst="textPlain">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dirty="0">
                  <a:solidFill>
                    <a:schemeClr val="bg1"/>
                  </a:solidFill>
                  <a:latin typeface="Impact" panose="020B0806030902050204" pitchFamily="34" charset="0"/>
                </a:rPr>
                <a:t>42%</a:t>
              </a:r>
              <a:endParaRPr lang="en-US" sz="1400" dirty="0">
                <a:solidFill>
                  <a:schemeClr val="bg1"/>
                </a:solidFill>
                <a:latin typeface="Impact" panose="020B0806030902050204" pitchFamily="34" charset="0"/>
              </a:endParaRPr>
            </a:p>
          </p:txBody>
        </p:sp>
        <p:sp>
          <p:nvSpPr>
            <p:cNvPr id="14" name="ValueBack2"/>
            <p:cNvSpPr/>
            <p:nvPr/>
          </p:nvSpPr>
          <p:spPr>
            <a:xfrm rot="16200000" flipH="1">
              <a:off x="8158756" y="2661797"/>
              <a:ext cx="545918" cy="710990"/>
            </a:xfrm>
            <a:custGeom>
              <a:avLst/>
              <a:gdLst>
                <a:gd name="connsiteX0" fmla="*/ 0 w 226880"/>
                <a:gd name="connsiteY0" fmla="*/ 710990 h 710990"/>
                <a:gd name="connsiteX1" fmla="*/ 0 w 226880"/>
                <a:gd name="connsiteY1" fmla="*/ 87345 h 710990"/>
                <a:gd name="connsiteX2" fmla="*/ 62779 w 226880"/>
                <a:gd name="connsiteY2" fmla="*/ 87345 h 710990"/>
                <a:gd name="connsiteX3" fmla="*/ 113439 w 226880"/>
                <a:gd name="connsiteY3" fmla="*/ 0 h 710990"/>
                <a:gd name="connsiteX4" fmla="*/ 164099 w 226880"/>
                <a:gd name="connsiteY4" fmla="*/ 87345 h 710990"/>
                <a:gd name="connsiteX5" fmla="*/ 226880 w 226880"/>
                <a:gd name="connsiteY5" fmla="*/ 87345 h 710990"/>
                <a:gd name="connsiteX6" fmla="*/ 226880 w 226880"/>
                <a:gd name="connsiteY6" fmla="*/ 710990 h 71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880" h="710990">
                  <a:moveTo>
                    <a:pt x="0" y="710990"/>
                  </a:moveTo>
                  <a:lnTo>
                    <a:pt x="0" y="87345"/>
                  </a:lnTo>
                  <a:lnTo>
                    <a:pt x="62779" y="87345"/>
                  </a:lnTo>
                  <a:lnTo>
                    <a:pt x="113439" y="0"/>
                  </a:lnTo>
                  <a:lnTo>
                    <a:pt x="164099" y="87345"/>
                  </a:lnTo>
                  <a:lnTo>
                    <a:pt x="226880" y="87345"/>
                  </a:lnTo>
                  <a:lnTo>
                    <a:pt x="226880" y="710990"/>
                  </a:lnTo>
                  <a:close/>
                </a:path>
              </a:pathLst>
            </a:custGeom>
            <a:solidFill>
              <a:srgbClr val="7ED3CE"/>
            </a:solidFill>
            <a:ln w="12700" cap="flat" cmpd="sng" algn="ctr">
              <a:noFill/>
              <a:prstDash val="solid"/>
              <a:miter lim="800000"/>
            </a:ln>
            <a:effectLst/>
          </p:spPr>
          <p:txBody>
            <a:bodyPr wrap="square" anchor="ctr">
              <a:noAutofit/>
            </a:bodyPr>
            <a:lstStyle/>
            <a:p>
              <a:pPr algn="ctr"/>
              <a:endParaRPr sz="2400"/>
            </a:p>
          </p:txBody>
        </p:sp>
        <p:sp>
          <p:nvSpPr>
            <p:cNvPr id="15" name="ValueText2"/>
            <p:cNvSpPr txBox="1"/>
            <p:nvPr/>
          </p:nvSpPr>
          <p:spPr>
            <a:xfrm>
              <a:off x="8228973" y="2831128"/>
              <a:ext cx="504046" cy="378032"/>
            </a:xfrm>
            <a:prstGeom prst="rect">
              <a:avLst/>
            </a:prstGeom>
          </p:spPr>
          <p:txBody>
            <a:bodyPr wrap="none" lIns="0" tIns="0" rIns="0" bIns="0" numCol="1">
              <a:prstTxWarp prst="textPlain">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a:solidFill>
                    <a:schemeClr val="bg1"/>
                  </a:solidFill>
                  <a:latin typeface="Impact" panose="020B0806030902050204" pitchFamily="34" charset="0"/>
                </a:rPr>
                <a:t>46%</a:t>
              </a:r>
              <a:endParaRPr lang="en-US" sz="1400" dirty="0">
                <a:solidFill>
                  <a:schemeClr val="bg1"/>
                </a:solidFill>
                <a:latin typeface="Impact" panose="020B0806030902050204" pitchFamily="34" charset="0"/>
              </a:endParaRPr>
            </a:p>
          </p:txBody>
        </p:sp>
        <p:sp>
          <p:nvSpPr>
            <p:cNvPr id="16" name="ValueBack3"/>
            <p:cNvSpPr/>
            <p:nvPr/>
          </p:nvSpPr>
          <p:spPr>
            <a:xfrm rot="16200000" flipH="1">
              <a:off x="8158756" y="3354830"/>
              <a:ext cx="545918" cy="710990"/>
            </a:xfrm>
            <a:custGeom>
              <a:avLst/>
              <a:gdLst>
                <a:gd name="connsiteX0" fmla="*/ 0 w 226880"/>
                <a:gd name="connsiteY0" fmla="*/ 710990 h 710990"/>
                <a:gd name="connsiteX1" fmla="*/ 0 w 226880"/>
                <a:gd name="connsiteY1" fmla="*/ 87345 h 710990"/>
                <a:gd name="connsiteX2" fmla="*/ 62779 w 226880"/>
                <a:gd name="connsiteY2" fmla="*/ 87345 h 710990"/>
                <a:gd name="connsiteX3" fmla="*/ 113439 w 226880"/>
                <a:gd name="connsiteY3" fmla="*/ 0 h 710990"/>
                <a:gd name="connsiteX4" fmla="*/ 164099 w 226880"/>
                <a:gd name="connsiteY4" fmla="*/ 87345 h 710990"/>
                <a:gd name="connsiteX5" fmla="*/ 226880 w 226880"/>
                <a:gd name="connsiteY5" fmla="*/ 87345 h 710990"/>
                <a:gd name="connsiteX6" fmla="*/ 226880 w 226880"/>
                <a:gd name="connsiteY6" fmla="*/ 710990 h 71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880" h="710990">
                  <a:moveTo>
                    <a:pt x="0" y="710990"/>
                  </a:moveTo>
                  <a:lnTo>
                    <a:pt x="0" y="87345"/>
                  </a:lnTo>
                  <a:lnTo>
                    <a:pt x="62779" y="87345"/>
                  </a:lnTo>
                  <a:lnTo>
                    <a:pt x="113439" y="0"/>
                  </a:lnTo>
                  <a:lnTo>
                    <a:pt x="164099" y="87345"/>
                  </a:lnTo>
                  <a:lnTo>
                    <a:pt x="226880" y="87345"/>
                  </a:lnTo>
                  <a:lnTo>
                    <a:pt x="226880" y="710990"/>
                  </a:lnTo>
                  <a:close/>
                </a:path>
              </a:pathLst>
            </a:custGeom>
            <a:solidFill>
              <a:srgbClr val="F69493"/>
            </a:solidFill>
            <a:ln w="12700" cap="flat" cmpd="sng" algn="ctr">
              <a:noFill/>
              <a:prstDash val="solid"/>
              <a:miter lim="800000"/>
            </a:ln>
            <a:effectLst/>
          </p:spPr>
          <p:txBody>
            <a:bodyPr wrap="square" anchor="ctr">
              <a:noAutofit/>
            </a:bodyPr>
            <a:lstStyle/>
            <a:p>
              <a:pPr algn="ctr"/>
              <a:endParaRPr sz="2400" dirty="0"/>
            </a:p>
          </p:txBody>
        </p:sp>
        <p:sp>
          <p:nvSpPr>
            <p:cNvPr id="17" name="ValueText3"/>
            <p:cNvSpPr txBox="1"/>
            <p:nvPr/>
          </p:nvSpPr>
          <p:spPr>
            <a:xfrm>
              <a:off x="8228973" y="3524161"/>
              <a:ext cx="504046" cy="378032"/>
            </a:xfrm>
            <a:prstGeom prst="rect">
              <a:avLst/>
            </a:prstGeom>
          </p:spPr>
          <p:txBody>
            <a:bodyPr wrap="none" lIns="0" tIns="0" rIns="0" bIns="0" numCol="1">
              <a:prstTxWarp prst="textPlain">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a:solidFill>
                    <a:schemeClr val="bg1"/>
                  </a:solidFill>
                  <a:latin typeface="Impact" panose="020B0806030902050204" pitchFamily="34" charset="0"/>
                </a:rPr>
                <a:t>54%</a:t>
              </a:r>
              <a:endParaRPr lang="en-US" sz="1400" dirty="0">
                <a:solidFill>
                  <a:schemeClr val="bg1"/>
                </a:solidFill>
                <a:latin typeface="Impact" panose="020B0806030902050204" pitchFamily="34" charset="0"/>
              </a:endParaRPr>
            </a:p>
          </p:txBody>
        </p:sp>
        <p:sp>
          <p:nvSpPr>
            <p:cNvPr id="18" name="ValueBack4"/>
            <p:cNvSpPr/>
            <p:nvPr/>
          </p:nvSpPr>
          <p:spPr>
            <a:xfrm rot="16200000" flipH="1">
              <a:off x="8158756" y="4030540"/>
              <a:ext cx="545918" cy="710990"/>
            </a:xfrm>
            <a:custGeom>
              <a:avLst/>
              <a:gdLst>
                <a:gd name="connsiteX0" fmla="*/ 0 w 226880"/>
                <a:gd name="connsiteY0" fmla="*/ 710990 h 710990"/>
                <a:gd name="connsiteX1" fmla="*/ 0 w 226880"/>
                <a:gd name="connsiteY1" fmla="*/ 87345 h 710990"/>
                <a:gd name="connsiteX2" fmla="*/ 62779 w 226880"/>
                <a:gd name="connsiteY2" fmla="*/ 87345 h 710990"/>
                <a:gd name="connsiteX3" fmla="*/ 113439 w 226880"/>
                <a:gd name="connsiteY3" fmla="*/ 0 h 710990"/>
                <a:gd name="connsiteX4" fmla="*/ 164099 w 226880"/>
                <a:gd name="connsiteY4" fmla="*/ 87345 h 710990"/>
                <a:gd name="connsiteX5" fmla="*/ 226880 w 226880"/>
                <a:gd name="connsiteY5" fmla="*/ 87345 h 710990"/>
                <a:gd name="connsiteX6" fmla="*/ 226880 w 226880"/>
                <a:gd name="connsiteY6" fmla="*/ 710990 h 71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880" h="710990">
                  <a:moveTo>
                    <a:pt x="0" y="710990"/>
                  </a:moveTo>
                  <a:lnTo>
                    <a:pt x="0" y="87345"/>
                  </a:lnTo>
                  <a:lnTo>
                    <a:pt x="62779" y="87345"/>
                  </a:lnTo>
                  <a:lnTo>
                    <a:pt x="113439" y="0"/>
                  </a:lnTo>
                  <a:lnTo>
                    <a:pt x="164099" y="87345"/>
                  </a:lnTo>
                  <a:lnTo>
                    <a:pt x="226880" y="87345"/>
                  </a:lnTo>
                  <a:lnTo>
                    <a:pt x="226880" y="710990"/>
                  </a:lnTo>
                  <a:close/>
                </a:path>
              </a:pathLst>
            </a:custGeom>
            <a:solidFill>
              <a:srgbClr val="F0714E"/>
            </a:solidFill>
            <a:ln w="12700" cap="flat" cmpd="sng" algn="ctr">
              <a:noFill/>
              <a:prstDash val="solid"/>
              <a:miter lim="800000"/>
            </a:ln>
            <a:effectLst/>
          </p:spPr>
          <p:txBody>
            <a:bodyPr wrap="square" anchor="ctr">
              <a:noAutofit/>
            </a:bodyPr>
            <a:lstStyle/>
            <a:p>
              <a:pPr algn="ctr"/>
              <a:endParaRPr sz="2400" dirty="0"/>
            </a:p>
          </p:txBody>
        </p:sp>
        <p:sp>
          <p:nvSpPr>
            <p:cNvPr id="19" name="ValueText4"/>
            <p:cNvSpPr txBox="1"/>
            <p:nvPr/>
          </p:nvSpPr>
          <p:spPr>
            <a:xfrm>
              <a:off x="8228973" y="4199871"/>
              <a:ext cx="504046" cy="378032"/>
            </a:xfrm>
            <a:prstGeom prst="rect">
              <a:avLst/>
            </a:prstGeom>
          </p:spPr>
          <p:txBody>
            <a:bodyPr wrap="none" lIns="0" tIns="0" rIns="0" bIns="0" numCol="1">
              <a:prstTxWarp prst="textPlain">
                <a:avLst/>
              </a:prstTxWarp>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en-US" altLang="zh-CN" sz="1400">
                  <a:solidFill>
                    <a:schemeClr val="bg1"/>
                  </a:solidFill>
                  <a:latin typeface="Impact" panose="020B0806030902050204" pitchFamily="34" charset="0"/>
                </a:rPr>
                <a:t>64%</a:t>
              </a:r>
              <a:endParaRPr lang="en-US" sz="1400" dirty="0">
                <a:solidFill>
                  <a:schemeClr val="bg1"/>
                </a:solidFill>
                <a:latin typeface="Impact" panose="020B0806030902050204" pitchFamily="34" charset="0"/>
              </a:endParaRPr>
            </a:p>
          </p:txBody>
        </p:sp>
        <p:sp>
          <p:nvSpPr>
            <p:cNvPr id="20" name="CustomText1"/>
            <p:cNvSpPr/>
            <p:nvPr/>
          </p:nvSpPr>
          <p:spPr>
            <a:xfrm>
              <a:off x="2048169" y="4863836"/>
              <a:ext cx="3389071" cy="468083"/>
            </a:xfrm>
            <a:prstGeom prst="rect">
              <a:avLst/>
            </a:prstGeom>
            <a:noFill/>
          </p:spPr>
          <p:txBody>
            <a:bodyPr wrap="none" lIns="90000" tIns="46800" rIns="90000" bIns="46800">
              <a:noAutofit/>
            </a:bodyPr>
            <a:lstStyle/>
            <a:p>
              <a:pPr marL="285750" indent="-285750">
                <a:lnSpc>
                  <a:spcPct val="120000"/>
                </a:lnSpc>
                <a:buFont typeface="Wingdings" panose="05000000000000000000" pitchFamily="2" charset="2"/>
                <a:buChar char="p"/>
                <a:defRPr/>
              </a:pPr>
              <a:r>
                <a:rPr lang="en-US" altLang="zh-CN" sz="1600" dirty="0">
                  <a:solidFill>
                    <a:schemeClr val="tx2"/>
                  </a:solidFill>
                </a:rPr>
                <a:t>Supporting text here Supporting text</a:t>
              </a:r>
            </a:p>
            <a:p>
              <a:pPr marL="285750" indent="-285750">
                <a:lnSpc>
                  <a:spcPct val="120000"/>
                </a:lnSpc>
                <a:buFont typeface="Wingdings" panose="05000000000000000000" pitchFamily="2" charset="2"/>
                <a:buChar char="p"/>
                <a:defRPr/>
              </a:pPr>
              <a:r>
                <a:rPr lang="en-US" altLang="zh-CN" sz="1600" dirty="0">
                  <a:solidFill>
                    <a:schemeClr val="tx2"/>
                  </a:solidFill>
                </a:rPr>
                <a:t>Supporting text here Supporting text here</a:t>
              </a:r>
            </a:p>
            <a:p>
              <a:pPr>
                <a:lnSpc>
                  <a:spcPct val="120000"/>
                </a:lnSpc>
                <a:defRPr/>
              </a:pPr>
              <a:endParaRPr lang="en-US" altLang="zh-CN" sz="1600" dirty="0">
                <a:solidFill>
                  <a:schemeClr val="tx2"/>
                </a:solidFill>
              </a:endParaRPr>
            </a:p>
            <a:p>
              <a:pPr>
                <a:lnSpc>
                  <a:spcPct val="120000"/>
                </a:lnSpc>
                <a:defRPr/>
              </a:pPr>
              <a:endParaRPr lang="en-US" altLang="zh-CN" sz="1600" dirty="0">
                <a:solidFill>
                  <a:schemeClr val="tx2"/>
                </a:solidFill>
              </a:endParaRPr>
            </a:p>
            <a:p>
              <a:pPr>
                <a:lnSpc>
                  <a:spcPct val="120000"/>
                </a:lnSpc>
                <a:defRPr/>
              </a:pPr>
              <a:endParaRPr lang="en-US" altLang="zh-CN" sz="1600" dirty="0">
                <a:solidFill>
                  <a:schemeClr val="tx2"/>
                </a:solidFill>
              </a:endParaRPr>
            </a:p>
            <a:p>
              <a:pPr marL="0" marR="0" lvl="0" indent="0" defTabSz="914400" rtl="0" eaLnBrk="1" fontAlgn="auto" latinLnBrk="0" hangingPunct="1">
                <a:lnSpc>
                  <a:spcPct val="120000"/>
                </a:lnSpc>
                <a:spcBef>
                  <a:spcPts val="0"/>
                </a:spcBef>
                <a:spcAft>
                  <a:spcPts val="0"/>
                </a:spcAft>
                <a:buClrTx/>
                <a:buSzTx/>
                <a:buFontTx/>
                <a:buNone/>
                <a:defRPr/>
              </a:pPr>
              <a:endParaRPr kumimoji="0" lang="en-US" altLang="zh-CN" sz="1600" i="0" u="none" strike="noStrike" kern="1200" cap="none" spc="0" normalizeH="0" baseline="0" noProof="0" dirty="0">
                <a:ln>
                  <a:noFill/>
                </a:ln>
                <a:solidFill>
                  <a:schemeClr val="tx2"/>
                </a:solidFill>
                <a:effectLst/>
                <a:uLnTx/>
                <a:uFillTx/>
              </a:endParaRPr>
            </a:p>
          </p:txBody>
        </p:sp>
        <p:sp>
          <p:nvSpPr>
            <p:cNvPr id="21" name="CustomText1"/>
            <p:cNvSpPr/>
            <p:nvPr/>
          </p:nvSpPr>
          <p:spPr>
            <a:xfrm>
              <a:off x="2048169" y="4421979"/>
              <a:ext cx="2116762" cy="351235"/>
            </a:xfrm>
            <a:prstGeom prst="rect">
              <a:avLst/>
            </a:prstGeom>
            <a:noFill/>
          </p:spPr>
          <p:txBody>
            <a:bodyPr wrap="none" lIns="90000" tIns="46800" rIns="90000" bIns="46800">
              <a:normAutofit/>
            </a:bodyPr>
            <a:lstStyle/>
            <a:p>
              <a:pPr marL="0" marR="0" lvl="0" indent="0" defTabSz="914400" rtl="0" eaLnBrk="1" fontAlgn="auto" latinLnBrk="0" hangingPunct="1">
                <a:spcBef>
                  <a:spcPts val="0"/>
                </a:spcBef>
                <a:spcAft>
                  <a:spcPts val="0"/>
                </a:spcAft>
                <a:buClrTx/>
                <a:buSzTx/>
                <a:buFontTx/>
                <a:buNone/>
                <a:defRPr/>
              </a:pPr>
              <a:r>
                <a:rPr kumimoji="0" lang="en-US" altLang="zh-CN" sz="2400" i="0" u="none" strike="noStrike" kern="1200" cap="none" spc="0" normalizeH="0" baseline="0" noProof="0" dirty="0">
                  <a:ln>
                    <a:noFill/>
                  </a:ln>
                  <a:solidFill>
                    <a:schemeClr val="tx2"/>
                  </a:solidFill>
                  <a:effectLst/>
                  <a:uLnTx/>
                  <a:uFillTx/>
                </a:rPr>
                <a:t>Supporting text here</a:t>
              </a:r>
            </a:p>
          </p:txBody>
        </p:sp>
        <p:sp>
          <p:nvSpPr>
            <p:cNvPr id="22" name="CustomText2"/>
            <p:cNvSpPr/>
            <p:nvPr/>
          </p:nvSpPr>
          <p:spPr>
            <a:xfrm>
              <a:off x="2048168" y="4077186"/>
              <a:ext cx="2116763" cy="393214"/>
            </a:xfrm>
            <a:prstGeom prst="rect">
              <a:avLst/>
            </a:prstGeom>
            <a:noFill/>
          </p:spPr>
          <p:txBody>
            <a:bodyPr wrap="none" lIns="90000" tIns="46800" rIns="90000" bIns="46800" anchor="ctr">
              <a:normAutofit fontScale="92500" lnSpcReduction="10000"/>
            </a:bodyPr>
            <a:lstStyle/>
            <a:p>
              <a:pPr marL="0" marR="0" lvl="0" indent="0" defTabSz="914400" rtl="0" eaLnBrk="1" fontAlgn="auto" latinLnBrk="0" hangingPunct="1">
                <a:spcBef>
                  <a:spcPts val="0"/>
                </a:spcBef>
                <a:spcAft>
                  <a:spcPts val="0"/>
                </a:spcAft>
                <a:buClrTx/>
                <a:buSzTx/>
                <a:buFontTx/>
                <a:buNone/>
                <a:defRPr/>
              </a:pPr>
              <a:r>
                <a:rPr kumimoji="0" lang="zh-CN" altLang="en-US" sz="3200" b="1" i="0" u="none" strike="noStrike" kern="1200" cap="none" spc="0" normalizeH="0" baseline="0" noProof="0" dirty="0">
                  <a:ln>
                    <a:noFill/>
                  </a:ln>
                  <a:effectLst/>
                  <a:uLnTx/>
                  <a:uFillTx/>
                </a:rPr>
                <a:t>添加标题</a:t>
              </a:r>
              <a:endParaRPr kumimoji="0" lang="en-US" altLang="zh-CN" sz="3200" b="1" i="0" u="none" strike="noStrike" kern="1200" cap="none" spc="0" normalizeH="0" baseline="0" noProof="0" dirty="0">
                <a:ln>
                  <a:noFill/>
                </a:ln>
                <a:effectLst/>
                <a:uLnTx/>
                <a:uFillTx/>
              </a:endParaRPr>
            </a:p>
          </p:txBody>
        </p:sp>
      </p:grpSp>
      <p:pic>
        <p:nvPicPr>
          <p:cNvPr id="23" name="图片 22" descr="图片包含 水, 户外, 天空, 运动&#10;&#10;已生成极高可信度的说明"/>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8937" y="1217211"/>
            <a:ext cx="3746082" cy="25002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8)">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randombar(horizontal)">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DIAGRAM" val="216455"/>
</p:tagLst>
</file>

<file path=ppt/tags/tag10.xml><?xml version="1.0" encoding="utf-8"?>
<p:tagLst xmlns:a="http://schemas.openxmlformats.org/drawingml/2006/main" xmlns:r="http://schemas.openxmlformats.org/officeDocument/2006/relationships" xmlns:p="http://schemas.openxmlformats.org/presentationml/2006/main">
  <p:tag name="ISLIDE.DIAGRAM" val="217694"/>
</p:tagLst>
</file>

<file path=ppt/tags/tag2.xml><?xml version="1.0" encoding="utf-8"?>
<p:tagLst xmlns:a="http://schemas.openxmlformats.org/drawingml/2006/main" xmlns:r="http://schemas.openxmlformats.org/officeDocument/2006/relationships" xmlns:p="http://schemas.openxmlformats.org/presentationml/2006/main">
  <p:tag name="ISLIDE.DIAGRAM" val="120975"/>
</p:tagLst>
</file>

<file path=ppt/tags/tag3.xml><?xml version="1.0" encoding="utf-8"?>
<p:tagLst xmlns:a="http://schemas.openxmlformats.org/drawingml/2006/main" xmlns:r="http://schemas.openxmlformats.org/officeDocument/2006/relationships" xmlns:p="http://schemas.openxmlformats.org/presentationml/2006/main">
  <p:tag name="ISLIDE.DIAGRAM" val="216461"/>
</p:tagLst>
</file>

<file path=ppt/tags/tag4.xml><?xml version="1.0" encoding="utf-8"?>
<p:tagLst xmlns:a="http://schemas.openxmlformats.org/drawingml/2006/main" xmlns:r="http://schemas.openxmlformats.org/officeDocument/2006/relationships" xmlns:p="http://schemas.openxmlformats.org/presentationml/2006/main">
  <p:tag name="ISLIDE.DIAGRAM" val="217616"/>
</p:tagLst>
</file>

<file path=ppt/tags/tag5.xml><?xml version="1.0" encoding="utf-8"?>
<p:tagLst xmlns:a="http://schemas.openxmlformats.org/drawingml/2006/main" xmlns:r="http://schemas.openxmlformats.org/officeDocument/2006/relationships" xmlns:p="http://schemas.openxmlformats.org/presentationml/2006/main">
  <p:tag name="ISLIDE.DIAGRAM" val="216454"/>
</p:tagLst>
</file>

<file path=ppt/tags/tag6.xml><?xml version="1.0" encoding="utf-8"?>
<p:tagLst xmlns:a="http://schemas.openxmlformats.org/drawingml/2006/main" xmlns:r="http://schemas.openxmlformats.org/officeDocument/2006/relationships" xmlns:p="http://schemas.openxmlformats.org/presentationml/2006/main">
  <p:tag name="ISLIDE.DIAGRAM" val="216469"/>
</p:tagLst>
</file>

<file path=ppt/tags/tag7.xml><?xml version="1.0" encoding="utf-8"?>
<p:tagLst xmlns:a="http://schemas.openxmlformats.org/drawingml/2006/main" xmlns:r="http://schemas.openxmlformats.org/officeDocument/2006/relationships" xmlns:p="http://schemas.openxmlformats.org/presentationml/2006/main">
  <p:tag name="ISLIDE.DIAGRAM" val="217675"/>
</p:tagLst>
</file>

<file path=ppt/tags/tag8.xml><?xml version="1.0" encoding="utf-8"?>
<p:tagLst xmlns:a="http://schemas.openxmlformats.org/drawingml/2006/main" xmlns:r="http://schemas.openxmlformats.org/officeDocument/2006/relationships" xmlns:p="http://schemas.openxmlformats.org/presentationml/2006/main">
  <p:tag name="ISLIDE.DIAGRAM" val="210898"/>
</p:tagLst>
</file>

<file path=ppt/tags/tag9.xml><?xml version="1.0" encoding="utf-8"?>
<p:tagLst xmlns:a="http://schemas.openxmlformats.org/drawingml/2006/main" xmlns:r="http://schemas.openxmlformats.org/officeDocument/2006/relationships" xmlns:p="http://schemas.openxmlformats.org/presentationml/2006/main">
  <p:tag name="ISLIDE.DIAGRAM" val="211291"/>
</p:tagLst>
</file>

<file path=ppt/theme/theme1.xml><?xml version="1.0" encoding="utf-8"?>
<a:theme xmlns:a="http://schemas.openxmlformats.org/drawingml/2006/main" name="Office Theme">
  <a:themeElements>
    <a:clrScheme name="自定义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1061</Words>
  <Application>Microsoft Office PowerPoint</Application>
  <PresentationFormat>宽屏</PresentationFormat>
  <Paragraphs>201</Paragraphs>
  <Slides>23</Slides>
  <Notes>23</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等线</vt:lpstr>
      <vt:lpstr>等线 Light</vt:lpstr>
      <vt:lpstr>微软雅黑</vt:lpstr>
      <vt:lpstr>Arial</vt:lpstr>
      <vt:lpstr>Calibri</vt:lpstr>
      <vt:lpstr>Calibri Light</vt:lpstr>
      <vt:lpstr>Impact</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ITTK</cp:lastModifiedBy>
  <cp:revision>35</cp:revision>
  <dcterms:created xsi:type="dcterms:W3CDTF">2017-08-18T03:02:00Z</dcterms:created>
  <dcterms:modified xsi:type="dcterms:W3CDTF">2018-10-25T03:05:39Z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